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60"/>
  </p:notesMasterIdLst>
  <p:handoutMasterIdLst>
    <p:handoutMasterId r:id="rId61"/>
  </p:handoutMasterIdLst>
  <p:sldIdLst>
    <p:sldId id="2134806516" r:id="rId5"/>
    <p:sldId id="2147471263" r:id="rId6"/>
    <p:sldId id="2147471264" r:id="rId7"/>
    <p:sldId id="2147471265" r:id="rId8"/>
    <p:sldId id="2147471273" r:id="rId9"/>
    <p:sldId id="2147471274" r:id="rId10"/>
    <p:sldId id="2147471275" r:id="rId11"/>
    <p:sldId id="2147471270" r:id="rId12"/>
    <p:sldId id="257" r:id="rId13"/>
    <p:sldId id="262" r:id="rId14"/>
    <p:sldId id="264" r:id="rId15"/>
    <p:sldId id="265" r:id="rId16"/>
    <p:sldId id="263" r:id="rId17"/>
    <p:sldId id="268" r:id="rId18"/>
    <p:sldId id="2147471323" r:id="rId19"/>
    <p:sldId id="2147471277" r:id="rId20"/>
    <p:sldId id="2147471298" r:id="rId21"/>
    <p:sldId id="2147471278" r:id="rId22"/>
    <p:sldId id="2147471302" r:id="rId23"/>
    <p:sldId id="2147471282" r:id="rId24"/>
    <p:sldId id="2147471284" r:id="rId25"/>
    <p:sldId id="2147471285" r:id="rId26"/>
    <p:sldId id="2147471286" r:id="rId27"/>
    <p:sldId id="2147471301" r:id="rId28"/>
    <p:sldId id="2147471289" r:id="rId29"/>
    <p:sldId id="2147471290" r:id="rId30"/>
    <p:sldId id="2147471291" r:id="rId31"/>
    <p:sldId id="2147471292" r:id="rId32"/>
    <p:sldId id="2147471294" r:id="rId33"/>
    <p:sldId id="2147471295" r:id="rId34"/>
    <p:sldId id="2147471296" r:id="rId35"/>
    <p:sldId id="2147471297" r:id="rId36"/>
    <p:sldId id="2147471303" r:id="rId37"/>
    <p:sldId id="2147471304" r:id="rId38"/>
    <p:sldId id="2147471305" r:id="rId39"/>
    <p:sldId id="2147471306" r:id="rId40"/>
    <p:sldId id="2147471307" r:id="rId41"/>
    <p:sldId id="2147471308" r:id="rId42"/>
    <p:sldId id="2147471309" r:id="rId43"/>
    <p:sldId id="2147471310" r:id="rId44"/>
    <p:sldId id="2147471311" r:id="rId45"/>
    <p:sldId id="2147471312" r:id="rId46"/>
    <p:sldId id="2147471313" r:id="rId47"/>
    <p:sldId id="2147471314" r:id="rId48"/>
    <p:sldId id="2147471315" r:id="rId49"/>
    <p:sldId id="2147471317" r:id="rId50"/>
    <p:sldId id="2147471318" r:id="rId51"/>
    <p:sldId id="2147471319" r:id="rId52"/>
    <p:sldId id="2147471320" r:id="rId53"/>
    <p:sldId id="2147471321" r:id="rId54"/>
    <p:sldId id="2147471322" r:id="rId55"/>
    <p:sldId id="2147471316" r:id="rId56"/>
    <p:sldId id="2147471324" r:id="rId57"/>
    <p:sldId id="290" r:id="rId58"/>
    <p:sldId id="213480651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696EBA4-1B12-6345-8389-A53EA9916143}">
          <p14:sldIdLst>
            <p14:sldId id="2134806516"/>
          </p14:sldIdLst>
        </p14:section>
        <p14:section name="Content layouts" id="{F90BE988-6113-4F47-A23F-CBF39E418D68}">
          <p14:sldIdLst>
            <p14:sldId id="2147471263"/>
            <p14:sldId id="2147471264"/>
            <p14:sldId id="2147471265"/>
            <p14:sldId id="2147471273"/>
            <p14:sldId id="2147471274"/>
            <p14:sldId id="2147471275"/>
            <p14:sldId id="2147471270"/>
            <p14:sldId id="257"/>
            <p14:sldId id="262"/>
            <p14:sldId id="264"/>
            <p14:sldId id="265"/>
            <p14:sldId id="263"/>
            <p14:sldId id="268"/>
            <p14:sldId id="2147471323"/>
            <p14:sldId id="2147471277"/>
            <p14:sldId id="2147471298"/>
            <p14:sldId id="2147471278"/>
            <p14:sldId id="2147471302"/>
            <p14:sldId id="2147471282"/>
            <p14:sldId id="2147471284"/>
            <p14:sldId id="2147471285"/>
            <p14:sldId id="2147471286"/>
            <p14:sldId id="2147471301"/>
            <p14:sldId id="2147471289"/>
            <p14:sldId id="2147471290"/>
            <p14:sldId id="2147471291"/>
            <p14:sldId id="2147471292"/>
            <p14:sldId id="2147471294"/>
            <p14:sldId id="2147471295"/>
            <p14:sldId id="2147471296"/>
            <p14:sldId id="2147471297"/>
            <p14:sldId id="2147471303"/>
            <p14:sldId id="2147471304"/>
            <p14:sldId id="2147471305"/>
            <p14:sldId id="2147471306"/>
            <p14:sldId id="2147471307"/>
            <p14:sldId id="2147471308"/>
            <p14:sldId id="2147471309"/>
            <p14:sldId id="2147471310"/>
            <p14:sldId id="2147471311"/>
            <p14:sldId id="2147471312"/>
            <p14:sldId id="2147471313"/>
            <p14:sldId id="2147471314"/>
            <p14:sldId id="2147471315"/>
            <p14:sldId id="2147471317"/>
            <p14:sldId id="2147471318"/>
            <p14:sldId id="2147471319"/>
            <p14:sldId id="2147471320"/>
            <p14:sldId id="2147471321"/>
            <p14:sldId id="2147471322"/>
            <p14:sldId id="2147471316"/>
            <p14:sldId id="2147471324"/>
            <p14:sldId id="290"/>
          </p14:sldIdLst>
        </p14:section>
        <p14:section name="Closing Slide" id="{9CEBC974-04FA-4B47-9EC6-CE31A2EE0F29}">
          <p14:sldIdLst>
            <p14:sldId id="2134806514"/>
          </p14:sldIdLst>
        </p14:section>
      </p14:sectionLst>
    </p:ext>
    <p:ext uri="{EFAFB233-063F-42B5-8137-9DF3F51BA10A}">
      <p15:sldGuideLst xmlns:p15="http://schemas.microsoft.com/office/powerpoint/2012/main">
        <p15:guide id="1" orient="horz" pos="1584" userDrawn="1">
          <p15:clr>
            <a:srgbClr val="A4A3A4"/>
          </p15:clr>
        </p15:guide>
        <p15:guide id="2" orient="horz" pos="3480" userDrawn="1">
          <p15:clr>
            <a:srgbClr val="A4A3A4"/>
          </p15:clr>
        </p15:guide>
        <p15:guide id="3" orient="horz" pos="1968"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8"/>
    <a:srgbClr val="2DB820"/>
    <a:srgbClr val="EAC71D"/>
    <a:srgbClr val="B81E2D"/>
    <a:srgbClr val="424242"/>
    <a:srgbClr val="ECECEC"/>
    <a:srgbClr val="777777"/>
    <a:srgbClr val="E9C71D"/>
    <a:srgbClr val="2E318E"/>
    <a:srgbClr val="85A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A74BE-09E8-43B6-B4AC-A2644E831C6D}" v="1" dt="2023-07-21T16:42:56.303"/>
    <p1510:client id="{DE585CBA-D9B7-4914-A148-A46304FE38B7}" v="1" dt="2023-07-24T06:02:16.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guide orient="horz" pos="1584"/>
        <p:guide orient="horz" pos="3480"/>
        <p:guide orient="horz" pos="1968"/>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7/24/2023</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a:p>
        </p:txBody>
      </p:sp>
    </p:spTree>
    <p:extLst>
      <p:ext uri="{BB962C8B-B14F-4D97-AF65-F5344CB8AC3E}">
        <p14:creationId xmlns:p14="http://schemas.microsoft.com/office/powerpoint/2010/main" val="20918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A3903-E1C0-B641-BF09-7903E2AE2EC7}" type="slidenum">
              <a:rPr lang="en-US" smtClean="0"/>
              <a:t>8</a:t>
            </a:fld>
            <a:endParaRPr lang="en-US"/>
          </a:p>
        </p:txBody>
      </p:sp>
    </p:spTree>
    <p:extLst>
      <p:ext uri="{BB962C8B-B14F-4D97-AF65-F5344CB8AC3E}">
        <p14:creationId xmlns:p14="http://schemas.microsoft.com/office/powerpoint/2010/main" val="2617274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55</a:t>
            </a:fld>
            <a:endParaRPr lang="en-US"/>
          </a:p>
        </p:txBody>
      </p:sp>
    </p:spTree>
    <p:extLst>
      <p:ext uri="{BB962C8B-B14F-4D97-AF65-F5344CB8AC3E}">
        <p14:creationId xmlns:p14="http://schemas.microsoft.com/office/powerpoint/2010/main" val="3321765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a:t>Click to edit Master title style, copy can go here on a few lines</a:t>
            </a:r>
          </a:p>
        </p:txBody>
      </p:sp>
      <p:pic>
        <p:nvPicPr>
          <p:cNvPr id="9" name="Picture 5">
            <a:extLst>
              <a:ext uri="{FF2B5EF4-FFF2-40B4-BE49-F238E27FC236}">
                <a16:creationId xmlns:a16="http://schemas.microsoft.com/office/drawing/2014/main" id="{60840CD1-0279-BD46-8F25-1989D92D033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a:t>Click to edit Master title style</a:t>
            </a:r>
            <a:br>
              <a:rPr lang="en-US"/>
            </a:br>
            <a:endParaRPr lang="en-US"/>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2" cy="566677"/>
          </a:xfrm>
          <a:prstGeom prst="rect">
            <a:avLst/>
          </a:prstGeom>
        </p:spPr>
      </p:pic>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43980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1" cy="566677"/>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 id="2147483819" r:id="rId30"/>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ctsadm.tekstac.com/"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a:xfrm>
            <a:off x="204215" y="1203131"/>
            <a:ext cx="11987785" cy="759020"/>
          </a:xfrm>
        </p:spPr>
        <p:txBody>
          <a:bodyPr/>
          <a:lstStyle/>
          <a:p>
            <a:r>
              <a:rPr lang="en-US" sz="2800"/>
              <a:t>ADM ASP.NET  WEB API SKILL BASED ASSESSMENT </a:t>
            </a:r>
          </a:p>
        </p:txBody>
      </p:sp>
      <p:sp>
        <p:nvSpPr>
          <p:cNvPr id="17" name="Subtitle 16">
            <a:extLst>
              <a:ext uri="{FF2B5EF4-FFF2-40B4-BE49-F238E27FC236}">
                <a16:creationId xmlns:a16="http://schemas.microsoft.com/office/drawing/2014/main" id="{09899AD9-F05F-4448-84EC-C44E5A3155BE}"/>
              </a:ext>
            </a:extLst>
          </p:cNvPr>
          <p:cNvSpPr>
            <a:spLocks noGrp="1"/>
          </p:cNvSpPr>
          <p:nvPr>
            <p:ph type="subTitle" idx="1"/>
          </p:nvPr>
        </p:nvSpPr>
        <p:spPr>
          <a:xfrm>
            <a:off x="233487" y="2902077"/>
            <a:ext cx="4014215" cy="457200"/>
          </a:xfrm>
        </p:spPr>
        <p:txBody>
          <a:bodyPr/>
          <a:lstStyle/>
          <a:p>
            <a:r>
              <a:rPr lang="en-US"/>
              <a:t>Assessment Guidelines</a:t>
            </a:r>
          </a:p>
        </p:txBody>
      </p:sp>
      <p:sp>
        <p:nvSpPr>
          <p:cNvPr id="4" name="Footer Placeholder 3">
            <a:extLst>
              <a:ext uri="{FF2B5EF4-FFF2-40B4-BE49-F238E27FC236}">
                <a16:creationId xmlns:a16="http://schemas.microsoft.com/office/drawing/2014/main" id="{B7D25B54-6779-CD4A-A56B-DDD9A9221720}"/>
              </a:ext>
            </a:extLst>
          </p:cNvPr>
          <p:cNvSpPr>
            <a:spLocks noGrp="1"/>
          </p:cNvSpPr>
          <p:nvPr>
            <p:ph type="ftr" sz="quarter" idx="11"/>
          </p:nvPr>
        </p:nvSpPr>
        <p:spPr/>
        <p:txBody>
          <a:bodyPr/>
          <a:lstStyle/>
          <a:p>
            <a:r>
              <a:rPr lang="en-US"/>
              <a:t>© 2022 Cognizant</a:t>
            </a:r>
          </a:p>
        </p:txBody>
      </p:sp>
      <p:sp>
        <p:nvSpPr>
          <p:cNvPr id="13" name="Text Placeholder 12">
            <a:extLst>
              <a:ext uri="{FF2B5EF4-FFF2-40B4-BE49-F238E27FC236}">
                <a16:creationId xmlns:a16="http://schemas.microsoft.com/office/drawing/2014/main" id="{857CFC46-4918-294E-BE34-E346CD875261}"/>
              </a:ext>
            </a:extLst>
          </p:cNvPr>
          <p:cNvSpPr>
            <a:spLocks noGrp="1"/>
          </p:cNvSpPr>
          <p:nvPr>
            <p:ph type="body" idx="12"/>
          </p:nvPr>
        </p:nvSpPr>
        <p:spPr>
          <a:xfrm>
            <a:off x="204215" y="4299203"/>
            <a:ext cx="4013178" cy="365125"/>
          </a:xfrm>
        </p:spPr>
        <p:txBody>
          <a:bodyPr/>
          <a:lstStyle/>
          <a:p>
            <a:r>
              <a:rPr lang="en-US"/>
              <a:t>April 2022</a:t>
            </a:r>
          </a:p>
        </p:txBody>
      </p:sp>
    </p:spTree>
    <p:extLst>
      <p:ext uri="{BB962C8B-B14F-4D97-AF65-F5344CB8AC3E}">
        <p14:creationId xmlns:p14="http://schemas.microsoft.com/office/powerpoint/2010/main" val="249961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弧形 8"/>
          <p:cNvSpPr/>
          <p:nvPr/>
        </p:nvSpPr>
        <p:spPr>
          <a:xfrm rot="17210613">
            <a:off x="3903610" y="3587404"/>
            <a:ext cx="1288468" cy="1511013"/>
          </a:xfrm>
          <a:prstGeom prst="arc">
            <a:avLst>
              <a:gd name="adj1" fmla="val 16200000"/>
              <a:gd name="adj2" fmla="val 21166337"/>
            </a:avLst>
          </a:prstGeom>
          <a:ln w="2222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rot="2484744" flipV="1">
            <a:off x="7147241" y="2972903"/>
            <a:ext cx="925217" cy="1085020"/>
          </a:xfrm>
          <a:prstGeom prst="arc">
            <a:avLst>
              <a:gd name="adj1" fmla="val 15873045"/>
              <a:gd name="adj2" fmla="val 21166337"/>
            </a:avLst>
          </a:prstGeom>
          <a:ln w="2222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8" name="文本框 157"/>
          <p:cNvSpPr txBox="1"/>
          <p:nvPr/>
        </p:nvSpPr>
        <p:spPr>
          <a:xfrm>
            <a:off x="4420870" y="924560"/>
            <a:ext cx="3670935" cy="583565"/>
          </a:xfrm>
          <a:prstGeom prst="rect">
            <a:avLst/>
          </a:prstGeom>
          <a:noFill/>
        </p:spPr>
        <p:txBody>
          <a:bodyPr wrap="square">
            <a:spAutoFit/>
          </a:bodyPr>
          <a:lstStyle/>
          <a:p>
            <a:pPr algn="ctr">
              <a:tabLst>
                <a:tab pos="1162050" algn="l"/>
              </a:tabLst>
            </a:pPr>
            <a:r>
              <a:rPr lang="en-US" altLang="zh-CN" sz="3200" b="1">
                <a:solidFill>
                  <a:schemeClr val="tx1">
                    <a:lumMod val="75000"/>
                    <a:lumOff val="25000"/>
                  </a:schemeClr>
                </a:solidFill>
                <a:latin typeface="+mj-lt"/>
              </a:rPr>
              <a:t>Dashboard Page</a:t>
            </a:r>
          </a:p>
        </p:txBody>
      </p:sp>
      <p:sp>
        <p:nvSpPr>
          <p:cNvPr id="193" name="矩形: 圆角 192"/>
          <p:cNvSpPr/>
          <p:nvPr/>
        </p:nvSpPr>
        <p:spPr>
          <a:xfrm>
            <a:off x="1857238" y="2864826"/>
            <a:ext cx="2013041" cy="1840523"/>
          </a:xfrm>
          <a:prstGeom prst="roundRect">
            <a:avLst>
              <a:gd name="adj" fmla="val 4814"/>
            </a:avLst>
          </a:prstGeom>
          <a:solidFill>
            <a:schemeClr val="bg1"/>
          </a:solidFill>
          <a:ln>
            <a:solidFill>
              <a:schemeClr val="accent3"/>
            </a:solidFill>
          </a:ln>
          <a:effectLst>
            <a:outerShdw blurRad="381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圆角 193"/>
          <p:cNvSpPr/>
          <p:nvPr/>
        </p:nvSpPr>
        <p:spPr>
          <a:xfrm>
            <a:off x="5237388" y="2941026"/>
            <a:ext cx="2013041" cy="1840523"/>
          </a:xfrm>
          <a:prstGeom prst="roundRect">
            <a:avLst>
              <a:gd name="adj" fmla="val 4814"/>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5" name="矩形: 圆角 194"/>
          <p:cNvSpPr/>
          <p:nvPr/>
        </p:nvSpPr>
        <p:spPr>
          <a:xfrm>
            <a:off x="8424048" y="2845776"/>
            <a:ext cx="2013041" cy="1840523"/>
          </a:xfrm>
          <a:prstGeom prst="roundRect">
            <a:avLst>
              <a:gd name="adj" fmla="val 4814"/>
            </a:avLst>
          </a:prstGeom>
          <a:solidFill>
            <a:schemeClr val="bg1"/>
          </a:solidFill>
          <a:ln>
            <a:solidFill>
              <a:schemeClr val="accent1"/>
            </a:solidFill>
          </a:ln>
          <a:effectLst>
            <a:outerShdw blurRad="381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a:off x="1273810" y="5039360"/>
            <a:ext cx="2596515" cy="395605"/>
          </a:xfrm>
          <a:prstGeom prst="rect">
            <a:avLst/>
          </a:prstGeom>
        </p:spPr>
        <p:txBody>
          <a:bodyPr wrap="square">
            <a:spAutoFit/>
          </a:bodyPr>
          <a:lstStyle/>
          <a:p>
            <a:pPr>
              <a:lnSpc>
                <a:spcPct val="110000"/>
              </a:lnSpc>
            </a:pPr>
            <a:r>
              <a:rPr lang="en-US" altLang="zh-CN" b="1">
                <a:solidFill>
                  <a:srgbClr val="1234D1"/>
                </a:solidFill>
                <a:latin typeface="+mj-lt"/>
              </a:rPr>
              <a:t>My Accomplishments</a:t>
            </a:r>
          </a:p>
        </p:txBody>
      </p:sp>
      <p:sp>
        <p:nvSpPr>
          <p:cNvPr id="199" name="椭圆 198"/>
          <p:cNvSpPr/>
          <p:nvPr/>
        </p:nvSpPr>
        <p:spPr>
          <a:xfrm>
            <a:off x="1622458" y="2705353"/>
            <a:ext cx="680785" cy="680785"/>
          </a:xfrm>
          <a:prstGeom prst="ellipse">
            <a:avLst/>
          </a:prstGeom>
          <a:gradFill flip="none" rotWithShape="1">
            <a:gsLst>
              <a:gs pos="0">
                <a:srgbClr val="F9804B"/>
              </a:gs>
              <a:gs pos="100000">
                <a:srgbClr val="EE69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00" name="椭圆 199"/>
          <p:cNvSpPr/>
          <p:nvPr/>
        </p:nvSpPr>
        <p:spPr>
          <a:xfrm>
            <a:off x="5013993" y="2705353"/>
            <a:ext cx="680785" cy="680785"/>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8107713" y="2705353"/>
            <a:ext cx="680785" cy="680785"/>
          </a:xfrm>
          <a:prstGeom prst="ellipse">
            <a:avLst/>
          </a:prstGeom>
          <a:gradFill flip="none" rotWithShape="1">
            <a:gsLst>
              <a:gs pos="0">
                <a:srgbClr val="C456FF"/>
              </a:gs>
              <a:gs pos="100000">
                <a:srgbClr val="DB9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p:cNvSpPr/>
          <p:nvPr/>
        </p:nvSpPr>
        <p:spPr>
          <a:xfrm>
            <a:off x="5237388" y="5039591"/>
            <a:ext cx="2098083" cy="395605"/>
          </a:xfrm>
          <a:prstGeom prst="rect">
            <a:avLst/>
          </a:prstGeom>
        </p:spPr>
        <p:txBody>
          <a:bodyPr wrap="square">
            <a:spAutoFit/>
          </a:bodyPr>
          <a:lstStyle/>
          <a:p>
            <a:pPr>
              <a:lnSpc>
                <a:spcPct val="110000"/>
              </a:lnSpc>
            </a:pPr>
            <a:r>
              <a:rPr lang="en-US" altLang="zh-CN" b="1">
                <a:solidFill>
                  <a:srgbClr val="1234D1"/>
                </a:solidFill>
                <a:latin typeface="+mj-lt"/>
              </a:rPr>
              <a:t>Learning Path </a:t>
            </a:r>
            <a:endParaRPr lang="zh-CN" altLang="en-US" b="1">
              <a:solidFill>
                <a:srgbClr val="1234D1"/>
              </a:solidFill>
              <a:latin typeface="+mj-lt"/>
            </a:endParaRPr>
          </a:p>
        </p:txBody>
      </p:sp>
      <p:sp>
        <p:nvSpPr>
          <p:cNvPr id="205" name="矩形 204"/>
          <p:cNvSpPr/>
          <p:nvPr/>
        </p:nvSpPr>
        <p:spPr>
          <a:xfrm>
            <a:off x="8435478" y="5086581"/>
            <a:ext cx="2098083" cy="395605"/>
          </a:xfrm>
          <a:prstGeom prst="rect">
            <a:avLst/>
          </a:prstGeom>
        </p:spPr>
        <p:txBody>
          <a:bodyPr wrap="square">
            <a:spAutoFit/>
          </a:bodyPr>
          <a:lstStyle/>
          <a:p>
            <a:pPr>
              <a:lnSpc>
                <a:spcPct val="110000"/>
              </a:lnSpc>
            </a:pPr>
            <a:r>
              <a:rPr lang="en-US" altLang="zh-CN" b="1">
                <a:solidFill>
                  <a:srgbClr val="1234D1"/>
                </a:solidFill>
                <a:latin typeface="+mj-lt"/>
              </a:rPr>
              <a:t>Course Overview</a:t>
            </a:r>
          </a:p>
        </p:txBody>
      </p:sp>
      <p:sp>
        <p:nvSpPr>
          <p:cNvPr id="253" name="文本框 252"/>
          <p:cNvSpPr txBox="1"/>
          <p:nvPr/>
        </p:nvSpPr>
        <p:spPr>
          <a:xfrm>
            <a:off x="1711747" y="2814913"/>
            <a:ext cx="502206" cy="461665"/>
          </a:xfrm>
          <a:prstGeom prst="rect">
            <a:avLst/>
          </a:prstGeom>
          <a:noFill/>
        </p:spPr>
        <p:txBody>
          <a:bodyPr wrap="square" rtlCol="0">
            <a:spAutoFit/>
          </a:bodyPr>
          <a:lstStyle/>
          <a:p>
            <a:pPr algn="ctr"/>
            <a:r>
              <a:rPr lang="en-US" altLang="zh-CN" sz="2400" b="1">
                <a:solidFill>
                  <a:schemeClr val="bg1"/>
                </a:solidFill>
                <a:latin typeface="+mj-lt"/>
              </a:rPr>
              <a:t>01</a:t>
            </a:r>
            <a:endParaRPr lang="zh-CN" altLang="en-US" sz="2400" b="1">
              <a:solidFill>
                <a:schemeClr val="bg1"/>
              </a:solidFill>
              <a:latin typeface="+mj-lt"/>
            </a:endParaRPr>
          </a:p>
        </p:txBody>
      </p:sp>
      <p:sp>
        <p:nvSpPr>
          <p:cNvPr id="254" name="文本框 253"/>
          <p:cNvSpPr txBox="1"/>
          <p:nvPr/>
        </p:nvSpPr>
        <p:spPr>
          <a:xfrm>
            <a:off x="5027295" y="2814955"/>
            <a:ext cx="657860" cy="460375"/>
          </a:xfrm>
          <a:prstGeom prst="rect">
            <a:avLst/>
          </a:prstGeom>
          <a:noFill/>
        </p:spPr>
        <p:txBody>
          <a:bodyPr wrap="square" rtlCol="0">
            <a:spAutoFit/>
          </a:bodyPr>
          <a:lstStyle/>
          <a:p>
            <a:pPr algn="ctr"/>
            <a:r>
              <a:rPr lang="en-US" altLang="zh-CN" sz="2400" b="1">
                <a:solidFill>
                  <a:schemeClr val="accent4"/>
                </a:solidFill>
                <a:latin typeface="+mj-lt"/>
              </a:rPr>
              <a:t>02</a:t>
            </a:r>
            <a:endParaRPr lang="zh-CN" altLang="en-US" sz="2400" b="1">
              <a:solidFill>
                <a:schemeClr val="accent4"/>
              </a:solidFill>
              <a:latin typeface="+mj-lt"/>
            </a:endParaRPr>
          </a:p>
        </p:txBody>
      </p:sp>
      <p:sp>
        <p:nvSpPr>
          <p:cNvPr id="255" name="文本框 254"/>
          <p:cNvSpPr txBox="1"/>
          <p:nvPr/>
        </p:nvSpPr>
        <p:spPr>
          <a:xfrm>
            <a:off x="8121015" y="2814955"/>
            <a:ext cx="687070" cy="460375"/>
          </a:xfrm>
          <a:prstGeom prst="rect">
            <a:avLst/>
          </a:prstGeom>
          <a:noFill/>
        </p:spPr>
        <p:txBody>
          <a:bodyPr wrap="square" rtlCol="0">
            <a:spAutoFit/>
          </a:bodyPr>
          <a:lstStyle/>
          <a:p>
            <a:pPr algn="ctr"/>
            <a:r>
              <a:rPr lang="en-US" altLang="zh-CN" sz="2400" b="1">
                <a:solidFill>
                  <a:schemeClr val="bg1"/>
                </a:solidFill>
                <a:latin typeface="+mj-lt"/>
              </a:rPr>
              <a:t>03</a:t>
            </a:r>
            <a:endParaRPr lang="zh-CN" altLang="en-US" sz="2400" b="1">
              <a:solidFill>
                <a:schemeClr val="bg1"/>
              </a:solidFill>
              <a:latin typeface="+mj-lt"/>
            </a:endParaRPr>
          </a:p>
        </p:txBody>
      </p:sp>
      <p:pic>
        <p:nvPicPr>
          <p:cNvPr id="4" name="Picture 3"/>
          <p:cNvPicPr>
            <a:picLocks noChangeAspect="1"/>
          </p:cNvPicPr>
          <p:nvPr/>
        </p:nvPicPr>
        <p:blipFill>
          <a:blip r:embed="rId2"/>
          <a:stretch>
            <a:fillRect/>
          </a:stretch>
        </p:blipFill>
        <p:spPr>
          <a:xfrm>
            <a:off x="5376545" y="3507105"/>
            <a:ext cx="1751330" cy="1179195"/>
          </a:xfrm>
          <a:prstGeom prst="rect">
            <a:avLst/>
          </a:prstGeom>
        </p:spPr>
      </p:pic>
      <p:pic>
        <p:nvPicPr>
          <p:cNvPr id="5" name="Picture 4"/>
          <p:cNvPicPr>
            <a:picLocks noChangeAspect="1"/>
          </p:cNvPicPr>
          <p:nvPr/>
        </p:nvPicPr>
        <p:blipFill>
          <a:blip r:embed="rId3"/>
          <a:stretch>
            <a:fillRect/>
          </a:stretch>
        </p:blipFill>
        <p:spPr>
          <a:xfrm>
            <a:off x="8660130" y="3286125"/>
            <a:ext cx="1647825" cy="1248410"/>
          </a:xfrm>
          <a:prstGeom prst="rect">
            <a:avLst/>
          </a:prstGeom>
        </p:spPr>
      </p:pic>
      <p:sp>
        <p:nvSpPr>
          <p:cNvPr id="6" name="矩形 191"/>
          <p:cNvSpPr/>
          <p:nvPr/>
        </p:nvSpPr>
        <p:spPr>
          <a:xfrm>
            <a:off x="205740" y="5592445"/>
            <a:ext cx="3749675" cy="1004570"/>
          </a:xfrm>
          <a:prstGeom prst="rect">
            <a:avLst/>
          </a:prstGeom>
        </p:spPr>
        <p:txBody>
          <a:bodyPr wrap="square">
            <a:spAutoFit/>
          </a:bodyPr>
          <a:lstStyle/>
          <a:p>
            <a:pPr algn="just">
              <a:lnSpc>
                <a:spcPct val="110000"/>
              </a:lnSpc>
            </a:pPr>
            <a:r>
              <a:rPr lang="en-US" altLang="zh-CN">
                <a:solidFill>
                  <a:srgbClr val="1234D1"/>
                </a:solidFill>
                <a:latin typeface="+mj-lt"/>
              </a:rPr>
              <a:t>This part provides an overview of your learning through graphical representation.</a:t>
            </a:r>
          </a:p>
        </p:txBody>
      </p:sp>
      <p:sp>
        <p:nvSpPr>
          <p:cNvPr id="7" name="矩形 191"/>
          <p:cNvSpPr/>
          <p:nvPr/>
        </p:nvSpPr>
        <p:spPr>
          <a:xfrm>
            <a:off x="4304665" y="5692775"/>
            <a:ext cx="3749675" cy="700405"/>
          </a:xfrm>
          <a:prstGeom prst="rect">
            <a:avLst/>
          </a:prstGeom>
        </p:spPr>
        <p:txBody>
          <a:bodyPr wrap="square">
            <a:spAutoFit/>
          </a:bodyPr>
          <a:lstStyle/>
          <a:p>
            <a:pPr algn="just">
              <a:lnSpc>
                <a:spcPct val="110000"/>
              </a:lnSpc>
            </a:pPr>
            <a:r>
              <a:rPr lang="en-US" altLang="zh-CN">
                <a:solidFill>
                  <a:srgbClr val="1234D1"/>
                </a:solidFill>
                <a:latin typeface="+mj-lt"/>
              </a:rPr>
              <a:t>This part provides entrollerd learning paths</a:t>
            </a:r>
          </a:p>
        </p:txBody>
      </p:sp>
      <p:sp>
        <p:nvSpPr>
          <p:cNvPr id="8" name="矩形 191"/>
          <p:cNvSpPr/>
          <p:nvPr/>
        </p:nvSpPr>
        <p:spPr>
          <a:xfrm>
            <a:off x="8370570" y="5882005"/>
            <a:ext cx="3749675" cy="700405"/>
          </a:xfrm>
          <a:prstGeom prst="rect">
            <a:avLst/>
          </a:prstGeom>
        </p:spPr>
        <p:txBody>
          <a:bodyPr wrap="square">
            <a:spAutoFit/>
          </a:bodyPr>
          <a:lstStyle/>
          <a:p>
            <a:pPr algn="just">
              <a:lnSpc>
                <a:spcPct val="110000"/>
              </a:lnSpc>
            </a:pPr>
            <a:r>
              <a:rPr lang="en-US" altLang="zh-CN">
                <a:solidFill>
                  <a:srgbClr val="1234D1"/>
                </a:solidFill>
                <a:latin typeface="+mj-lt"/>
              </a:rPr>
              <a:t>This part provides entrollerd Course</a:t>
            </a:r>
          </a:p>
        </p:txBody>
      </p:sp>
      <p:pic>
        <p:nvPicPr>
          <p:cNvPr id="10" name="Picture 9"/>
          <p:cNvPicPr>
            <a:picLocks noChangeAspect="1"/>
          </p:cNvPicPr>
          <p:nvPr/>
        </p:nvPicPr>
        <p:blipFill>
          <a:blip r:embed="rId4"/>
          <a:stretch>
            <a:fillRect/>
          </a:stretch>
        </p:blipFill>
        <p:spPr>
          <a:xfrm>
            <a:off x="2039620" y="3336290"/>
            <a:ext cx="1696720" cy="1297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任意多边形: 形状 210"/>
          <p:cNvSpPr/>
          <p:nvPr/>
        </p:nvSpPr>
        <p:spPr>
          <a:xfrm>
            <a:off x="10915651"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0" name="组合 9"/>
          <p:cNvGrpSpPr/>
          <p:nvPr/>
        </p:nvGrpSpPr>
        <p:grpSpPr>
          <a:xfrm>
            <a:off x="828040" y="1393825"/>
            <a:ext cx="5090795" cy="4432181"/>
            <a:chOff x="828174" y="921324"/>
            <a:chExt cx="4735830" cy="2265672"/>
          </a:xfrm>
        </p:grpSpPr>
        <p:sp>
          <p:nvSpPr>
            <p:cNvPr id="164" name="文本框 163"/>
            <p:cNvSpPr txBox="1"/>
            <p:nvPr/>
          </p:nvSpPr>
          <p:spPr>
            <a:xfrm>
              <a:off x="828174" y="1326716"/>
              <a:ext cx="2536397" cy="298311"/>
            </a:xfrm>
            <a:prstGeom prst="rect">
              <a:avLst/>
            </a:prstGeom>
            <a:noFill/>
          </p:spPr>
          <p:txBody>
            <a:bodyPr wrap="square">
              <a:spAutoFit/>
            </a:bodyPr>
            <a:lstStyle/>
            <a:p>
              <a:pPr>
                <a:tabLst>
                  <a:tab pos="1162050" algn="l"/>
                </a:tabLst>
              </a:pPr>
              <a:r>
                <a:rPr lang="en-US" altLang="zh-CN" sz="3200" b="1">
                  <a:solidFill>
                    <a:schemeClr val="tx1">
                      <a:lumMod val="75000"/>
                      <a:lumOff val="25000"/>
                    </a:schemeClr>
                  </a:solidFill>
                  <a:latin typeface="+mj-lt"/>
                </a:rPr>
                <a:t>Course</a:t>
              </a:r>
            </a:p>
          </p:txBody>
        </p:sp>
        <p:sp>
          <p:nvSpPr>
            <p:cNvPr id="167" name="矩形 166"/>
            <p:cNvSpPr/>
            <p:nvPr/>
          </p:nvSpPr>
          <p:spPr>
            <a:xfrm>
              <a:off x="828174" y="921324"/>
              <a:ext cx="4735830" cy="282730"/>
            </a:xfrm>
            <a:prstGeom prst="rect">
              <a:avLst/>
            </a:prstGeom>
          </p:spPr>
          <p:txBody>
            <a:bodyPr wrap="square">
              <a:spAutoFit/>
            </a:bodyPr>
            <a:lstStyle/>
            <a:p>
              <a:pPr>
                <a:lnSpc>
                  <a:spcPts val="1800"/>
                </a:lnSpc>
              </a:pPr>
              <a:r>
                <a:rPr lang="en-US" altLang="zh-CN" sz="1600" b="1">
                  <a:solidFill>
                    <a:srgbClr val="EE6945"/>
                  </a:solidFill>
                  <a:latin typeface="+mj-lt"/>
                </a:rPr>
                <a:t>Once select the course as per the </a:t>
              </a:r>
            </a:p>
            <a:p>
              <a:pPr>
                <a:lnSpc>
                  <a:spcPts val="1800"/>
                </a:lnSpc>
              </a:pPr>
              <a:r>
                <a:rPr lang="en-US" altLang="zh-CN" sz="1600" b="1">
                  <a:solidFill>
                    <a:srgbClr val="EE6945"/>
                  </a:solidFill>
                  <a:latin typeface="+mj-lt"/>
                </a:rPr>
                <a:t>previos slide</a:t>
              </a:r>
            </a:p>
          </p:txBody>
        </p:sp>
        <p:sp>
          <p:nvSpPr>
            <p:cNvPr id="196" name="矩形 195"/>
            <p:cNvSpPr/>
            <p:nvPr/>
          </p:nvSpPr>
          <p:spPr>
            <a:xfrm>
              <a:off x="828174" y="1894749"/>
              <a:ext cx="3141467" cy="1292247"/>
            </a:xfrm>
            <a:prstGeom prst="rect">
              <a:avLst/>
            </a:prstGeom>
          </p:spPr>
          <p:txBody>
            <a:bodyPr wrap="square">
              <a:spAutoFit/>
            </a:bodyPr>
            <a:lstStyle/>
            <a:p>
              <a:pPr algn="just">
                <a:lnSpc>
                  <a:spcPct val="110000"/>
                </a:lnSpc>
              </a:pPr>
              <a:r>
                <a:rPr lang="en-US" altLang="zh-CN" b="1">
                  <a:solidFill>
                    <a:schemeClr val="accent1"/>
                  </a:solidFill>
                  <a:latin typeface="+mj-lt"/>
                </a:rPr>
                <a:t>1. This is course teaching, and this will appear, indicating that this is an assessment sort of question. </a:t>
              </a:r>
            </a:p>
            <a:p>
              <a:pPr algn="just">
                <a:lnSpc>
                  <a:spcPct val="110000"/>
                </a:lnSpc>
              </a:pPr>
              <a:endParaRPr lang="en-US" altLang="zh-CN" b="1">
                <a:solidFill>
                  <a:schemeClr val="accent1"/>
                </a:solidFill>
                <a:latin typeface="+mj-lt"/>
              </a:endParaRPr>
            </a:p>
            <a:p>
              <a:pPr algn="just">
                <a:lnSpc>
                  <a:spcPct val="110000"/>
                </a:lnSpc>
              </a:pPr>
              <a:r>
                <a:rPr lang="en-US" altLang="zh-CN" b="1">
                  <a:solidFill>
                    <a:schemeClr val="accent1"/>
                  </a:solidFill>
                  <a:latin typeface="+mj-lt"/>
                </a:rPr>
                <a:t>2. Please read all instructions thoroughly. and then press the Start Assessment button.</a:t>
              </a:r>
            </a:p>
          </p:txBody>
        </p:sp>
      </p:grpSp>
      <p:pic>
        <p:nvPicPr>
          <p:cNvPr id="2" name="Picture 1"/>
          <p:cNvPicPr>
            <a:picLocks noChangeAspect="1"/>
          </p:cNvPicPr>
          <p:nvPr/>
        </p:nvPicPr>
        <p:blipFill>
          <a:blip r:embed="rId2"/>
          <a:stretch>
            <a:fillRect/>
          </a:stretch>
        </p:blipFill>
        <p:spPr>
          <a:xfrm>
            <a:off x="4362450" y="1393190"/>
            <a:ext cx="7496175" cy="4505325"/>
          </a:xfrm>
          <a:prstGeom prst="rect">
            <a:avLst/>
          </a:prstGeom>
          <a:solidFill>
            <a:schemeClr val="accent1"/>
          </a:solidFill>
          <a:ln w="28575">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文本框 161"/>
          <p:cNvSpPr txBox="1"/>
          <p:nvPr/>
        </p:nvSpPr>
        <p:spPr>
          <a:xfrm>
            <a:off x="850265" y="1096010"/>
            <a:ext cx="5208905" cy="583565"/>
          </a:xfrm>
          <a:prstGeom prst="rect">
            <a:avLst/>
          </a:prstGeom>
          <a:noFill/>
        </p:spPr>
        <p:txBody>
          <a:bodyPr wrap="square">
            <a:spAutoFit/>
          </a:bodyPr>
          <a:lstStyle/>
          <a:p>
            <a:pPr>
              <a:tabLst>
                <a:tab pos="1162050" algn="l"/>
              </a:tabLst>
            </a:pPr>
            <a:r>
              <a:rPr lang="en-US" altLang="zh-CN" sz="3200" b="1">
                <a:solidFill>
                  <a:schemeClr val="tx1">
                    <a:lumMod val="75000"/>
                    <a:lumOff val="25000"/>
                  </a:schemeClr>
                </a:solidFill>
                <a:latin typeface="+mj-lt"/>
              </a:rPr>
              <a:t>Assessment Question</a:t>
            </a:r>
          </a:p>
        </p:txBody>
      </p:sp>
      <p:sp>
        <p:nvSpPr>
          <p:cNvPr id="163" name="矩形 162"/>
          <p:cNvSpPr/>
          <p:nvPr/>
        </p:nvSpPr>
        <p:spPr>
          <a:xfrm>
            <a:off x="850265" y="1685925"/>
            <a:ext cx="5804535" cy="2223135"/>
          </a:xfrm>
          <a:prstGeom prst="rect">
            <a:avLst/>
          </a:prstGeom>
        </p:spPr>
        <p:txBody>
          <a:bodyPr wrap="square">
            <a:spAutoFit/>
          </a:bodyPr>
          <a:lstStyle/>
          <a:p>
            <a:pPr>
              <a:lnSpc>
                <a:spcPct val="110000"/>
              </a:lnSpc>
            </a:pPr>
            <a:r>
              <a:rPr lang="en-US" altLang="zh-CN" b="1">
                <a:solidFill>
                  <a:srgbClr val="1234D1"/>
                </a:solidFill>
                <a:latin typeface="+mj-lt"/>
              </a:rPr>
              <a:t>1. Question from this area for which you have chosen a course</a:t>
            </a:r>
          </a:p>
          <a:p>
            <a:pPr>
              <a:lnSpc>
                <a:spcPct val="110000"/>
              </a:lnSpc>
            </a:pPr>
            <a:endParaRPr lang="en-US" altLang="zh-CN" b="1">
              <a:solidFill>
                <a:srgbClr val="1234D1"/>
              </a:solidFill>
              <a:latin typeface="+mj-lt"/>
            </a:endParaRPr>
          </a:p>
          <a:p>
            <a:pPr>
              <a:lnSpc>
                <a:spcPct val="110000"/>
              </a:lnSpc>
            </a:pPr>
            <a:r>
              <a:rPr lang="en-US" altLang="zh-CN" b="1">
                <a:solidFill>
                  <a:srgbClr val="1234D1"/>
                </a:solidFill>
                <a:latin typeface="+mj-lt"/>
              </a:rPr>
              <a:t>2. This section provides the remaining time for this assessment. You must submit the evaluation before the time limit expires, or else the platform will not evaluate your code.</a:t>
            </a:r>
          </a:p>
        </p:txBody>
      </p:sp>
      <p:sp>
        <p:nvSpPr>
          <p:cNvPr id="165" name="矩形 164"/>
          <p:cNvSpPr/>
          <p:nvPr/>
        </p:nvSpPr>
        <p:spPr>
          <a:xfrm>
            <a:off x="850265" y="559435"/>
            <a:ext cx="6121400" cy="553085"/>
          </a:xfrm>
          <a:prstGeom prst="rect">
            <a:avLst/>
          </a:prstGeom>
        </p:spPr>
        <p:txBody>
          <a:bodyPr wrap="square">
            <a:spAutoFit/>
          </a:bodyPr>
          <a:lstStyle/>
          <a:p>
            <a:pPr>
              <a:lnSpc>
                <a:spcPts val="1800"/>
              </a:lnSpc>
            </a:pPr>
            <a:r>
              <a:rPr lang="en-US" altLang="zh-CN" sz="1600" b="1">
                <a:solidFill>
                  <a:srgbClr val="EE6945"/>
                </a:solidFill>
                <a:latin typeface="+mj-lt"/>
              </a:rPr>
              <a:t>When you click the Start Assessment button, you will be sent to the Question page.</a:t>
            </a:r>
          </a:p>
        </p:txBody>
      </p:sp>
      <p:sp>
        <p:nvSpPr>
          <p:cNvPr id="170" name="矩形: 圆角 169"/>
          <p:cNvSpPr/>
          <p:nvPr/>
        </p:nvSpPr>
        <p:spPr>
          <a:xfrm>
            <a:off x="850265" y="4130040"/>
            <a:ext cx="10512425" cy="216725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7" name="矩形: 圆角 206"/>
          <p:cNvSpPr/>
          <p:nvPr/>
        </p:nvSpPr>
        <p:spPr>
          <a:xfrm>
            <a:off x="7473950" y="549275"/>
            <a:ext cx="3878580" cy="3283585"/>
          </a:xfrm>
          <a:prstGeom prst="roundRect">
            <a:avLst>
              <a:gd name="adj" fmla="val 3077"/>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p:cNvPicPr>
            <a:picLocks noChangeAspect="1"/>
          </p:cNvPicPr>
          <p:nvPr/>
        </p:nvPicPr>
        <p:blipFill>
          <a:blip r:embed="rId2"/>
          <a:stretch>
            <a:fillRect/>
          </a:stretch>
        </p:blipFill>
        <p:spPr>
          <a:xfrm>
            <a:off x="2680335" y="4325620"/>
            <a:ext cx="8439150" cy="1819275"/>
          </a:xfrm>
          <a:prstGeom prst="rect">
            <a:avLst/>
          </a:prstGeom>
        </p:spPr>
      </p:pic>
      <p:pic>
        <p:nvPicPr>
          <p:cNvPr id="3" name="Picture 2"/>
          <p:cNvPicPr>
            <a:picLocks noChangeAspect="1"/>
          </p:cNvPicPr>
          <p:nvPr/>
        </p:nvPicPr>
        <p:blipFill>
          <a:blip r:embed="rId3"/>
          <a:stretch>
            <a:fillRect/>
          </a:stretch>
        </p:blipFill>
        <p:spPr>
          <a:xfrm>
            <a:off x="8811895" y="1126490"/>
            <a:ext cx="1952625" cy="2162175"/>
          </a:xfrm>
          <a:prstGeom prst="rect">
            <a:avLst/>
          </a:prstGeom>
        </p:spPr>
      </p:pic>
      <p:sp>
        <p:nvSpPr>
          <p:cNvPr id="4" name="椭圆 198"/>
          <p:cNvSpPr/>
          <p:nvPr/>
        </p:nvSpPr>
        <p:spPr>
          <a:xfrm>
            <a:off x="1115728" y="4353813"/>
            <a:ext cx="680785" cy="680785"/>
          </a:xfrm>
          <a:prstGeom prst="ellipse">
            <a:avLst/>
          </a:prstGeom>
          <a:gradFill flip="none" rotWithShape="1">
            <a:gsLst>
              <a:gs pos="0">
                <a:srgbClr val="F9804B"/>
              </a:gs>
              <a:gs pos="100000">
                <a:srgbClr val="EE69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5" name="椭圆 200"/>
          <p:cNvSpPr/>
          <p:nvPr/>
        </p:nvSpPr>
        <p:spPr>
          <a:xfrm>
            <a:off x="7830218" y="1126743"/>
            <a:ext cx="680785" cy="680785"/>
          </a:xfrm>
          <a:prstGeom prst="ellipse">
            <a:avLst/>
          </a:prstGeom>
          <a:gradFill flip="none" rotWithShape="1">
            <a:gsLst>
              <a:gs pos="0">
                <a:srgbClr val="C456FF"/>
              </a:gs>
              <a:gs pos="100000">
                <a:srgbClr val="DB9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文本框 252"/>
          <p:cNvSpPr txBox="1"/>
          <p:nvPr/>
        </p:nvSpPr>
        <p:spPr>
          <a:xfrm>
            <a:off x="1171997" y="4465913"/>
            <a:ext cx="502206" cy="461665"/>
          </a:xfrm>
          <a:prstGeom prst="rect">
            <a:avLst/>
          </a:prstGeom>
          <a:noFill/>
        </p:spPr>
        <p:txBody>
          <a:bodyPr wrap="square" rtlCol="0">
            <a:spAutoFit/>
          </a:bodyPr>
          <a:lstStyle/>
          <a:p>
            <a:pPr algn="ctr"/>
            <a:r>
              <a:rPr lang="en-US" altLang="zh-CN" sz="2400" b="1">
                <a:solidFill>
                  <a:schemeClr val="bg1"/>
                </a:solidFill>
                <a:latin typeface="+mj-lt"/>
              </a:rPr>
              <a:t>01</a:t>
            </a:r>
            <a:endParaRPr lang="zh-CN" altLang="en-US" sz="2400" b="1">
              <a:solidFill>
                <a:schemeClr val="bg1"/>
              </a:solidFill>
              <a:latin typeface="+mj-lt"/>
            </a:endParaRPr>
          </a:p>
        </p:txBody>
      </p:sp>
      <p:sp>
        <p:nvSpPr>
          <p:cNvPr id="6" name="文本框 252"/>
          <p:cNvSpPr txBox="1"/>
          <p:nvPr/>
        </p:nvSpPr>
        <p:spPr>
          <a:xfrm>
            <a:off x="7860665" y="1264285"/>
            <a:ext cx="590550" cy="460375"/>
          </a:xfrm>
          <a:prstGeom prst="rect">
            <a:avLst/>
          </a:prstGeom>
          <a:noFill/>
        </p:spPr>
        <p:txBody>
          <a:bodyPr wrap="square" rtlCol="0">
            <a:spAutoFit/>
          </a:bodyPr>
          <a:lstStyle/>
          <a:p>
            <a:pPr algn="ctr"/>
            <a:r>
              <a:rPr lang="en-US" altLang="zh-CN" sz="2400" b="1">
                <a:solidFill>
                  <a:schemeClr val="bg1"/>
                </a:solidFill>
                <a:latin typeface="+mj-lt"/>
              </a:rPr>
              <a:t>02</a:t>
            </a:r>
            <a:endParaRPr lang="zh-CN" altLang="en-US" sz="2400" b="1">
              <a:solidFill>
                <a:schemeClr val="bg1"/>
              </a:solidFill>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矩形: 圆角 199"/>
          <p:cNvSpPr/>
          <p:nvPr/>
        </p:nvSpPr>
        <p:spPr>
          <a:xfrm>
            <a:off x="1443314" y="2763472"/>
            <a:ext cx="2388758" cy="3533530"/>
          </a:xfrm>
          <a:prstGeom prst="roundRect">
            <a:avLst>
              <a:gd name="adj" fmla="val 3709"/>
            </a:avLst>
          </a:prstGeom>
          <a:solidFill>
            <a:schemeClr val="bg1"/>
          </a:solidFill>
          <a:ln>
            <a:solidFill>
              <a:schemeClr val="accent3"/>
            </a:solidFill>
          </a:ln>
          <a:effectLst>
            <a:outerShdw blurRad="381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圆角 251"/>
          <p:cNvSpPr/>
          <p:nvPr/>
        </p:nvSpPr>
        <p:spPr>
          <a:xfrm>
            <a:off x="8359929" y="2763472"/>
            <a:ext cx="2388758" cy="3533530"/>
          </a:xfrm>
          <a:prstGeom prst="roundRect">
            <a:avLst>
              <a:gd name="adj" fmla="val 3709"/>
            </a:avLst>
          </a:prstGeom>
          <a:solidFill>
            <a:schemeClr val="bg1"/>
          </a:solidFill>
          <a:ln>
            <a:solidFill>
              <a:schemeClr val="accent1"/>
            </a:solidFill>
          </a:ln>
          <a:effectLst>
            <a:outerShdw blurRad="381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文本框 194"/>
          <p:cNvSpPr txBox="1"/>
          <p:nvPr/>
        </p:nvSpPr>
        <p:spPr>
          <a:xfrm>
            <a:off x="4110990" y="997585"/>
            <a:ext cx="3970020" cy="583565"/>
          </a:xfrm>
          <a:prstGeom prst="rect">
            <a:avLst/>
          </a:prstGeom>
          <a:noFill/>
        </p:spPr>
        <p:txBody>
          <a:bodyPr wrap="square">
            <a:spAutoFit/>
          </a:bodyPr>
          <a:lstStyle/>
          <a:p>
            <a:pPr algn="ctr">
              <a:tabLst>
                <a:tab pos="1162050" algn="l"/>
              </a:tabLst>
            </a:pPr>
            <a:r>
              <a:rPr lang="en-US" altLang="zh-CN" sz="3200" b="1">
                <a:solidFill>
                  <a:schemeClr val="tx1">
                    <a:lumMod val="75000"/>
                    <a:lumOff val="25000"/>
                  </a:schemeClr>
                </a:solidFill>
                <a:latin typeface="+mj-lt"/>
              </a:rPr>
              <a:t>Implementation</a:t>
            </a:r>
          </a:p>
        </p:txBody>
      </p:sp>
      <p:sp>
        <p:nvSpPr>
          <p:cNvPr id="197" name="矩形 196"/>
          <p:cNvSpPr/>
          <p:nvPr/>
        </p:nvSpPr>
        <p:spPr>
          <a:xfrm>
            <a:off x="2159635" y="675640"/>
            <a:ext cx="7872095" cy="321945"/>
          </a:xfrm>
          <a:prstGeom prst="rect">
            <a:avLst/>
          </a:prstGeom>
        </p:spPr>
        <p:txBody>
          <a:bodyPr wrap="square">
            <a:spAutoFit/>
          </a:bodyPr>
          <a:lstStyle/>
          <a:p>
            <a:pPr algn="l">
              <a:lnSpc>
                <a:spcPts val="1800"/>
              </a:lnSpc>
            </a:pPr>
            <a:r>
              <a:rPr lang="en-US" altLang="zh-CN" sz="1600" b="1">
                <a:solidFill>
                  <a:srgbClr val="EE6945"/>
                </a:solidFill>
                <a:latin typeface="+mj-lt"/>
              </a:rPr>
              <a:t>Once a question has been chosen, it will be redirected to the implementation page.</a:t>
            </a:r>
          </a:p>
        </p:txBody>
      </p:sp>
      <p:sp>
        <p:nvSpPr>
          <p:cNvPr id="203" name="任意多边形: 形状 202"/>
          <p:cNvSpPr/>
          <p:nvPr/>
        </p:nvSpPr>
        <p:spPr>
          <a:xfrm>
            <a:off x="1448530" y="2763472"/>
            <a:ext cx="2378326" cy="66822"/>
          </a:xfrm>
          <a:custGeom>
            <a:avLst/>
            <a:gdLst>
              <a:gd name="connsiteX0" fmla="*/ 84198 w 2004250"/>
              <a:gd name="connsiteY0" fmla="*/ 0 h 66822"/>
              <a:gd name="connsiteX1" fmla="*/ 1920051 w 2004250"/>
              <a:gd name="connsiteY1" fmla="*/ 0 h 66822"/>
              <a:gd name="connsiteX2" fmla="*/ 2001683 w 2004250"/>
              <a:gd name="connsiteY2" fmla="*/ 54109 h 66822"/>
              <a:gd name="connsiteX3" fmla="*/ 2004250 w 2004250"/>
              <a:gd name="connsiteY3" fmla="*/ 66822 h 66822"/>
              <a:gd name="connsiteX4" fmla="*/ 0 w 2004250"/>
              <a:gd name="connsiteY4" fmla="*/ 66822 h 66822"/>
              <a:gd name="connsiteX5" fmla="*/ 2566 w 2004250"/>
              <a:gd name="connsiteY5" fmla="*/ 54109 h 66822"/>
              <a:gd name="connsiteX6" fmla="*/ 84198 w 2004250"/>
              <a:gd name="connsiteY6" fmla="*/ 0 h 6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250" h="66822">
                <a:moveTo>
                  <a:pt x="84198" y="0"/>
                </a:moveTo>
                <a:lnTo>
                  <a:pt x="1920051" y="0"/>
                </a:lnTo>
                <a:cubicBezTo>
                  <a:pt x="1956748" y="0"/>
                  <a:pt x="1988234" y="22312"/>
                  <a:pt x="2001683" y="54109"/>
                </a:cubicBezTo>
                <a:lnTo>
                  <a:pt x="2004250" y="66822"/>
                </a:lnTo>
                <a:lnTo>
                  <a:pt x="0" y="66822"/>
                </a:lnTo>
                <a:lnTo>
                  <a:pt x="2566" y="54109"/>
                </a:lnTo>
                <a:cubicBezTo>
                  <a:pt x="16016" y="22312"/>
                  <a:pt x="47501" y="0"/>
                  <a:pt x="84198" y="0"/>
                </a:cubicBezTo>
                <a:close/>
              </a:path>
            </a:pathLst>
          </a:custGeom>
          <a:gradFill flip="none" rotWithShape="1">
            <a:gsLst>
              <a:gs pos="0">
                <a:srgbClr val="F9804B"/>
              </a:gs>
              <a:gs pos="100000">
                <a:srgbClr val="EE69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20" name="矩形: 圆角 219"/>
          <p:cNvSpPr/>
          <p:nvPr/>
        </p:nvSpPr>
        <p:spPr>
          <a:xfrm>
            <a:off x="4901621" y="2763472"/>
            <a:ext cx="2388758" cy="35335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3" name="任意多边形: 形状 252"/>
          <p:cNvSpPr/>
          <p:nvPr/>
        </p:nvSpPr>
        <p:spPr>
          <a:xfrm>
            <a:off x="8365145" y="2763472"/>
            <a:ext cx="2378326" cy="66822"/>
          </a:xfrm>
          <a:custGeom>
            <a:avLst/>
            <a:gdLst>
              <a:gd name="connsiteX0" fmla="*/ 84198 w 2004250"/>
              <a:gd name="connsiteY0" fmla="*/ 0 h 66822"/>
              <a:gd name="connsiteX1" fmla="*/ 1920051 w 2004250"/>
              <a:gd name="connsiteY1" fmla="*/ 0 h 66822"/>
              <a:gd name="connsiteX2" fmla="*/ 2001683 w 2004250"/>
              <a:gd name="connsiteY2" fmla="*/ 54109 h 66822"/>
              <a:gd name="connsiteX3" fmla="*/ 2004250 w 2004250"/>
              <a:gd name="connsiteY3" fmla="*/ 66822 h 66822"/>
              <a:gd name="connsiteX4" fmla="*/ 0 w 2004250"/>
              <a:gd name="connsiteY4" fmla="*/ 66822 h 66822"/>
              <a:gd name="connsiteX5" fmla="*/ 2566 w 2004250"/>
              <a:gd name="connsiteY5" fmla="*/ 54109 h 66822"/>
              <a:gd name="connsiteX6" fmla="*/ 84198 w 2004250"/>
              <a:gd name="connsiteY6" fmla="*/ 0 h 6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250" h="66822">
                <a:moveTo>
                  <a:pt x="84198" y="0"/>
                </a:moveTo>
                <a:lnTo>
                  <a:pt x="1920051" y="0"/>
                </a:lnTo>
                <a:cubicBezTo>
                  <a:pt x="1956748" y="0"/>
                  <a:pt x="1988234" y="22312"/>
                  <a:pt x="2001683" y="54109"/>
                </a:cubicBezTo>
                <a:lnTo>
                  <a:pt x="2004250" y="66822"/>
                </a:lnTo>
                <a:lnTo>
                  <a:pt x="0" y="66822"/>
                </a:lnTo>
                <a:lnTo>
                  <a:pt x="2566" y="54109"/>
                </a:lnTo>
                <a:cubicBezTo>
                  <a:pt x="16016" y="22312"/>
                  <a:pt x="47501" y="0"/>
                  <a:pt x="84198" y="0"/>
                </a:cubicBezTo>
                <a:close/>
              </a:path>
            </a:pathLst>
          </a:custGeom>
          <a:gradFill flip="none" rotWithShape="1">
            <a:gsLst>
              <a:gs pos="0">
                <a:srgbClr val="C456FF"/>
              </a:gs>
              <a:gs pos="100000">
                <a:srgbClr val="DB9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文本框 264"/>
          <p:cNvSpPr txBox="1"/>
          <p:nvPr/>
        </p:nvSpPr>
        <p:spPr>
          <a:xfrm>
            <a:off x="1717880" y="3239646"/>
            <a:ext cx="1839627" cy="460375"/>
          </a:xfrm>
          <a:prstGeom prst="rect">
            <a:avLst/>
          </a:prstGeom>
          <a:noFill/>
        </p:spPr>
        <p:txBody>
          <a:bodyPr wrap="square" rtlCol="0">
            <a:spAutoFit/>
          </a:bodyPr>
          <a:lstStyle/>
          <a:p>
            <a:pPr algn="ctr"/>
            <a:r>
              <a:rPr lang="en-US" altLang="zh-CN" sz="2400" b="1">
                <a:solidFill>
                  <a:schemeClr val="accent5"/>
                </a:solidFill>
                <a:latin typeface="+mj-lt"/>
              </a:rPr>
              <a:t>Description</a:t>
            </a:r>
          </a:p>
        </p:txBody>
      </p:sp>
      <p:cxnSp>
        <p:nvCxnSpPr>
          <p:cNvPr id="13" name="直接连接符 12"/>
          <p:cNvCxnSpPr/>
          <p:nvPr/>
        </p:nvCxnSpPr>
        <p:spPr>
          <a:xfrm>
            <a:off x="1456593" y="4048859"/>
            <a:ext cx="2362200" cy="0"/>
          </a:xfrm>
          <a:prstGeom prst="line">
            <a:avLst/>
          </a:prstGeom>
          <a:ln w="12700">
            <a:solidFill>
              <a:schemeClr val="bg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73" name="文本框 372"/>
          <p:cNvSpPr txBox="1"/>
          <p:nvPr/>
        </p:nvSpPr>
        <p:spPr>
          <a:xfrm>
            <a:off x="8491855" y="3270250"/>
            <a:ext cx="2085975" cy="460375"/>
          </a:xfrm>
          <a:prstGeom prst="rect">
            <a:avLst/>
          </a:prstGeom>
          <a:noFill/>
        </p:spPr>
        <p:txBody>
          <a:bodyPr wrap="square" rtlCol="0">
            <a:spAutoFit/>
          </a:bodyPr>
          <a:lstStyle/>
          <a:p>
            <a:pPr algn="ctr"/>
            <a:r>
              <a:rPr lang="en-US" altLang="zh-CN" sz="2400" b="1">
                <a:solidFill>
                  <a:schemeClr val="accent5"/>
                </a:solidFill>
                <a:latin typeface="+mj-lt"/>
              </a:rPr>
              <a:t>Code Editior</a:t>
            </a:r>
          </a:p>
        </p:txBody>
      </p:sp>
      <p:cxnSp>
        <p:nvCxnSpPr>
          <p:cNvPr id="374" name="直接连接符 373"/>
          <p:cNvCxnSpPr/>
          <p:nvPr/>
        </p:nvCxnSpPr>
        <p:spPr>
          <a:xfrm>
            <a:off x="8373208" y="4048859"/>
            <a:ext cx="2362200" cy="0"/>
          </a:xfrm>
          <a:prstGeom prst="line">
            <a:avLst/>
          </a:prstGeom>
          <a:ln w="12700">
            <a:solidFill>
              <a:schemeClr val="bg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80" name="文本框 379"/>
          <p:cNvSpPr txBox="1"/>
          <p:nvPr/>
        </p:nvSpPr>
        <p:spPr>
          <a:xfrm>
            <a:off x="5176187" y="3199006"/>
            <a:ext cx="1839627" cy="460375"/>
          </a:xfrm>
          <a:prstGeom prst="rect">
            <a:avLst/>
          </a:prstGeom>
          <a:noFill/>
        </p:spPr>
        <p:txBody>
          <a:bodyPr wrap="square" rtlCol="0">
            <a:spAutoFit/>
          </a:bodyPr>
          <a:lstStyle/>
          <a:p>
            <a:pPr algn="ctr"/>
            <a:r>
              <a:rPr lang="en-US" altLang="zh-CN" sz="2400" b="1">
                <a:solidFill>
                  <a:schemeClr val="bg1"/>
                </a:solidFill>
                <a:latin typeface="+mj-lt"/>
              </a:rPr>
              <a:t>Submission</a:t>
            </a:r>
          </a:p>
        </p:txBody>
      </p:sp>
      <p:cxnSp>
        <p:nvCxnSpPr>
          <p:cNvPr id="381" name="直接连接符 380"/>
          <p:cNvCxnSpPr/>
          <p:nvPr/>
        </p:nvCxnSpPr>
        <p:spPr>
          <a:xfrm>
            <a:off x="4914900" y="4048859"/>
            <a:ext cx="2362200" cy="0"/>
          </a:xfrm>
          <a:prstGeom prst="line">
            <a:avLst/>
          </a:prstGeom>
          <a:ln w="12700">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3" name="矩形 162"/>
          <p:cNvSpPr/>
          <p:nvPr/>
        </p:nvSpPr>
        <p:spPr>
          <a:xfrm>
            <a:off x="4742180" y="1682750"/>
            <a:ext cx="2706370" cy="395605"/>
          </a:xfrm>
          <a:prstGeom prst="rect">
            <a:avLst/>
          </a:prstGeom>
        </p:spPr>
        <p:txBody>
          <a:bodyPr wrap="square">
            <a:spAutoFit/>
          </a:bodyPr>
          <a:lstStyle/>
          <a:p>
            <a:pPr>
              <a:lnSpc>
                <a:spcPct val="110000"/>
              </a:lnSpc>
            </a:pPr>
            <a:r>
              <a:rPr lang="en-US" altLang="zh-CN" b="1">
                <a:solidFill>
                  <a:srgbClr val="1234D1"/>
                </a:solidFill>
                <a:latin typeface="+mj-lt"/>
              </a:rPr>
              <a:t>This page mainly 3 tabs</a:t>
            </a:r>
          </a:p>
        </p:txBody>
      </p:sp>
      <p:sp>
        <p:nvSpPr>
          <p:cNvPr id="2" name="矩形 162"/>
          <p:cNvSpPr/>
          <p:nvPr/>
        </p:nvSpPr>
        <p:spPr>
          <a:xfrm>
            <a:off x="1456690" y="4328795"/>
            <a:ext cx="2362835" cy="1614170"/>
          </a:xfrm>
          <a:prstGeom prst="rect">
            <a:avLst/>
          </a:prstGeom>
        </p:spPr>
        <p:txBody>
          <a:bodyPr wrap="square">
            <a:spAutoFit/>
          </a:bodyPr>
          <a:lstStyle/>
          <a:p>
            <a:pPr algn="just">
              <a:lnSpc>
                <a:spcPct val="110000"/>
              </a:lnSpc>
            </a:pPr>
            <a:r>
              <a:rPr lang="en-US" altLang="zh-CN" b="1">
                <a:solidFill>
                  <a:srgbClr val="1234D1"/>
                </a:solidFill>
                <a:latin typeface="+mj-lt"/>
              </a:rPr>
              <a:t>This section lists all of the assessment's requirements. and mentioned the vital downloading link</a:t>
            </a:r>
          </a:p>
        </p:txBody>
      </p:sp>
      <p:sp>
        <p:nvSpPr>
          <p:cNvPr id="3" name="矩形 162"/>
          <p:cNvSpPr/>
          <p:nvPr/>
        </p:nvSpPr>
        <p:spPr>
          <a:xfrm>
            <a:off x="8372475" y="4112260"/>
            <a:ext cx="2362835" cy="2223135"/>
          </a:xfrm>
          <a:prstGeom prst="rect">
            <a:avLst/>
          </a:prstGeom>
        </p:spPr>
        <p:txBody>
          <a:bodyPr wrap="square">
            <a:spAutoFit/>
          </a:bodyPr>
          <a:lstStyle/>
          <a:p>
            <a:pPr algn="just">
              <a:lnSpc>
                <a:spcPct val="110000"/>
              </a:lnSpc>
            </a:pPr>
            <a:r>
              <a:rPr lang="en-US" altLang="zh-CN" b="1">
                <a:solidFill>
                  <a:srgbClr val="1234D1"/>
                </a:solidFill>
                <a:latin typeface="+mj-lt"/>
              </a:rPr>
              <a:t>This part contains the code editor, which will serve as the IDE. </a:t>
            </a:r>
          </a:p>
          <a:p>
            <a:pPr algn="just">
              <a:lnSpc>
                <a:spcPct val="110000"/>
              </a:lnSpc>
            </a:pPr>
            <a:r>
              <a:rPr lang="en-US" altLang="zh-CN" b="1">
                <a:solidFill>
                  <a:srgbClr val="1234D1"/>
                </a:solidFill>
                <a:latin typeface="+mj-lt"/>
              </a:rPr>
              <a:t>More information may be found on the next slide.</a:t>
            </a:r>
          </a:p>
        </p:txBody>
      </p:sp>
      <p:sp>
        <p:nvSpPr>
          <p:cNvPr id="4" name="矩形 162"/>
          <p:cNvSpPr/>
          <p:nvPr/>
        </p:nvSpPr>
        <p:spPr>
          <a:xfrm>
            <a:off x="4914900" y="4328795"/>
            <a:ext cx="2362835" cy="1309370"/>
          </a:xfrm>
          <a:prstGeom prst="rect">
            <a:avLst/>
          </a:prstGeom>
        </p:spPr>
        <p:txBody>
          <a:bodyPr wrap="square">
            <a:spAutoFit/>
          </a:bodyPr>
          <a:lstStyle/>
          <a:p>
            <a:pPr algn="just">
              <a:lnSpc>
                <a:spcPct val="110000"/>
              </a:lnSpc>
            </a:pPr>
            <a:r>
              <a:rPr lang="en-US" altLang="zh-CN" b="1">
                <a:solidFill>
                  <a:schemeClr val="bg1">
                    <a:lumMod val="95000"/>
                  </a:schemeClr>
                </a:solidFill>
                <a:latin typeface="+mj-lt"/>
              </a:rPr>
              <a:t>This section lists all the submission history for the future reference.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矩形: 圆角 159"/>
          <p:cNvSpPr/>
          <p:nvPr/>
        </p:nvSpPr>
        <p:spPr>
          <a:xfrm>
            <a:off x="2266950" y="2048495"/>
            <a:ext cx="9085262" cy="3473450"/>
          </a:xfrm>
          <a:prstGeom prst="roundRect">
            <a:avLst>
              <a:gd name="adj" fmla="val 2551"/>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1" name="矩形: 圆角 160"/>
          <p:cNvSpPr/>
          <p:nvPr/>
        </p:nvSpPr>
        <p:spPr>
          <a:xfrm>
            <a:off x="839788" y="2600945"/>
            <a:ext cx="4646612" cy="3568700"/>
          </a:xfrm>
          <a:prstGeom prst="roundRect">
            <a:avLst>
              <a:gd name="adj" fmla="val 2483"/>
            </a:avLst>
          </a:prstGeom>
          <a:solidFill>
            <a:schemeClr val="bg1"/>
          </a:solidFill>
          <a:ln>
            <a:solidFill>
              <a:schemeClr val="accent3"/>
            </a:solidFill>
          </a:ln>
          <a:effectLst>
            <a:outerShdw blurRad="381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圆角 161"/>
          <p:cNvSpPr/>
          <p:nvPr/>
        </p:nvSpPr>
        <p:spPr>
          <a:xfrm>
            <a:off x="6000750" y="2600945"/>
            <a:ext cx="4646612" cy="3568700"/>
          </a:xfrm>
          <a:prstGeom prst="roundRect">
            <a:avLst>
              <a:gd name="adj" fmla="val 2483"/>
            </a:avLst>
          </a:prstGeom>
          <a:solidFill>
            <a:schemeClr val="bg1"/>
          </a:solidFill>
          <a:ln>
            <a:solidFill>
              <a:schemeClr val="accent1"/>
            </a:solidFill>
          </a:ln>
          <a:effectLst>
            <a:outerShdw blurRad="381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p:cNvSpPr txBox="1"/>
          <p:nvPr/>
        </p:nvSpPr>
        <p:spPr>
          <a:xfrm>
            <a:off x="839788" y="1044335"/>
            <a:ext cx="2536397" cy="583565"/>
          </a:xfrm>
          <a:prstGeom prst="rect">
            <a:avLst/>
          </a:prstGeom>
          <a:noFill/>
        </p:spPr>
        <p:txBody>
          <a:bodyPr wrap="square">
            <a:spAutoFit/>
          </a:bodyPr>
          <a:lstStyle/>
          <a:p>
            <a:pPr>
              <a:tabLst>
                <a:tab pos="1162050" algn="l"/>
              </a:tabLst>
            </a:pPr>
            <a:r>
              <a:rPr lang="en-US" altLang="zh-CN" sz="3200" b="1">
                <a:solidFill>
                  <a:schemeClr val="tx1">
                    <a:lumMod val="75000"/>
                    <a:lumOff val="25000"/>
                  </a:schemeClr>
                </a:solidFill>
                <a:latin typeface="+mj-lt"/>
                <a:sym typeface="+mn-ea"/>
              </a:rPr>
              <a:t>Code Editor</a:t>
            </a:r>
            <a:endParaRPr lang="en-US" altLang="zh-CN" sz="3200" b="1">
              <a:solidFill>
                <a:schemeClr val="tx1">
                  <a:lumMod val="75000"/>
                  <a:lumOff val="25000"/>
                </a:schemeClr>
              </a:solidFill>
              <a:latin typeface="+mj-lt"/>
            </a:endParaRPr>
          </a:p>
        </p:txBody>
      </p:sp>
      <p:sp>
        <p:nvSpPr>
          <p:cNvPr id="165" name="矩形 164"/>
          <p:cNvSpPr/>
          <p:nvPr/>
        </p:nvSpPr>
        <p:spPr>
          <a:xfrm>
            <a:off x="840105" y="703580"/>
            <a:ext cx="5927090" cy="321945"/>
          </a:xfrm>
          <a:prstGeom prst="rect">
            <a:avLst/>
          </a:prstGeom>
        </p:spPr>
        <p:txBody>
          <a:bodyPr wrap="square">
            <a:spAutoFit/>
          </a:bodyPr>
          <a:lstStyle/>
          <a:p>
            <a:pPr>
              <a:lnSpc>
                <a:spcPts val="1800"/>
              </a:lnSpc>
            </a:pPr>
            <a:r>
              <a:rPr lang="en-US" altLang="zh-CN" sz="1600" b="1">
                <a:solidFill>
                  <a:srgbClr val="EE6945"/>
                </a:solidFill>
                <a:latin typeface="+mj-lt"/>
              </a:rPr>
              <a:t>This slide is a continuation of the previous slide's code editor.</a:t>
            </a:r>
          </a:p>
        </p:txBody>
      </p:sp>
      <p:grpSp>
        <p:nvGrpSpPr>
          <p:cNvPr id="6" name="组合 5"/>
          <p:cNvGrpSpPr/>
          <p:nvPr/>
        </p:nvGrpSpPr>
        <p:grpSpPr>
          <a:xfrm>
            <a:off x="1242855" y="777367"/>
            <a:ext cx="10109085" cy="4768119"/>
            <a:chOff x="1242855" y="777367"/>
            <a:chExt cx="10109085" cy="4768119"/>
          </a:xfrm>
        </p:grpSpPr>
        <p:cxnSp>
          <p:nvCxnSpPr>
            <p:cNvPr id="167" name="直接连接符 166"/>
            <p:cNvCxnSpPr/>
            <p:nvPr/>
          </p:nvCxnSpPr>
          <p:spPr>
            <a:xfrm>
              <a:off x="1406685" y="3109444"/>
              <a:ext cx="396240" cy="0"/>
            </a:xfrm>
            <a:prstGeom prst="line">
              <a:avLst/>
            </a:prstGeom>
            <a:ln w="12700">
              <a:solidFill>
                <a:schemeClr val="bg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1242855" y="3627151"/>
              <a:ext cx="3732626" cy="1918335"/>
            </a:xfrm>
            <a:prstGeom prst="rect">
              <a:avLst/>
            </a:prstGeom>
          </p:spPr>
          <p:txBody>
            <a:bodyPr wrap="square">
              <a:spAutoFit/>
            </a:bodyPr>
            <a:lstStyle/>
            <a:p>
              <a:pPr>
                <a:lnSpc>
                  <a:spcPct val="110000"/>
                </a:lnSpc>
              </a:pPr>
              <a:r>
                <a:rPr lang="en-US" altLang="zh-CN" b="1">
                  <a:solidFill>
                    <a:srgbClr val="1234D1"/>
                  </a:solidFill>
                  <a:latin typeface="+mj-lt"/>
                </a:rPr>
                <a:t>This button is used to verify that the compilation fault has been fixed. </a:t>
              </a:r>
            </a:p>
            <a:p>
              <a:pPr>
                <a:lnSpc>
                  <a:spcPct val="110000"/>
                </a:lnSpc>
              </a:pPr>
              <a:endParaRPr lang="en-US" altLang="zh-CN" b="1">
                <a:solidFill>
                  <a:srgbClr val="1234D1"/>
                </a:solidFill>
                <a:latin typeface="+mj-lt"/>
              </a:endParaRPr>
            </a:p>
            <a:p>
              <a:pPr>
                <a:lnSpc>
                  <a:spcPct val="110000"/>
                </a:lnSpc>
              </a:pPr>
              <a:r>
                <a:rPr lang="en-US" altLang="zh-CN" b="1">
                  <a:solidFill>
                    <a:srgbClr val="1234D1"/>
                  </a:solidFill>
                  <a:latin typeface="+mj-lt"/>
                </a:rPr>
                <a:t>This button might provide us with compilation errors in Visual Studio..</a:t>
              </a:r>
            </a:p>
          </p:txBody>
        </p:sp>
        <p:sp>
          <p:nvSpPr>
            <p:cNvPr id="191" name="矩形 190"/>
            <p:cNvSpPr/>
            <p:nvPr/>
          </p:nvSpPr>
          <p:spPr>
            <a:xfrm>
              <a:off x="9703903" y="777367"/>
              <a:ext cx="1648037" cy="395605"/>
            </a:xfrm>
            <a:prstGeom prst="rect">
              <a:avLst/>
            </a:prstGeom>
          </p:spPr>
          <p:txBody>
            <a:bodyPr wrap="square">
              <a:spAutoFit/>
            </a:bodyPr>
            <a:lstStyle/>
            <a:p>
              <a:pPr algn="ctr">
                <a:lnSpc>
                  <a:spcPct val="110000"/>
                </a:lnSpc>
              </a:pPr>
              <a:r>
                <a:rPr lang="en-US" altLang="zh-CN" b="1">
                  <a:solidFill>
                    <a:schemeClr val="bg1"/>
                  </a:solidFill>
                  <a:latin typeface="+mj-lt"/>
                </a:rPr>
                <a:t>Resu</a:t>
              </a:r>
            </a:p>
          </p:txBody>
        </p:sp>
      </p:grpSp>
      <p:cxnSp>
        <p:nvCxnSpPr>
          <p:cNvPr id="193" name="直接连接符 192"/>
          <p:cNvCxnSpPr/>
          <p:nvPr/>
        </p:nvCxnSpPr>
        <p:spPr>
          <a:xfrm>
            <a:off x="6567647" y="3109444"/>
            <a:ext cx="396240" cy="0"/>
          </a:xfrm>
          <a:prstGeom prst="line">
            <a:avLst/>
          </a:prstGeom>
          <a:ln w="12700">
            <a:solidFill>
              <a:schemeClr val="bg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6434297" y="3489991"/>
            <a:ext cx="3732626" cy="2223135"/>
          </a:xfrm>
          <a:prstGeom prst="rect">
            <a:avLst/>
          </a:prstGeom>
        </p:spPr>
        <p:txBody>
          <a:bodyPr wrap="square">
            <a:spAutoFit/>
          </a:bodyPr>
          <a:lstStyle/>
          <a:p>
            <a:pPr>
              <a:lnSpc>
                <a:spcPct val="110000"/>
              </a:lnSpc>
            </a:pPr>
            <a:r>
              <a:rPr lang="en-US" altLang="zh-CN" b="1">
                <a:solidFill>
                  <a:srgbClr val="1234D1"/>
                </a:solidFill>
                <a:latin typeface="+mj-lt"/>
              </a:rPr>
              <a:t>This button is used to receive your implementation's score. </a:t>
            </a:r>
          </a:p>
          <a:p>
            <a:pPr>
              <a:lnSpc>
                <a:spcPct val="110000"/>
              </a:lnSpc>
            </a:pPr>
            <a:endParaRPr lang="en-US" altLang="zh-CN" b="1">
              <a:solidFill>
                <a:srgbClr val="1234D1"/>
              </a:solidFill>
              <a:latin typeface="+mj-lt"/>
            </a:endParaRPr>
          </a:p>
          <a:p>
            <a:pPr>
              <a:lnSpc>
                <a:spcPct val="110000"/>
              </a:lnSpc>
            </a:pPr>
            <a:r>
              <a:rPr lang="en-US" altLang="zh-CN" b="1">
                <a:solidFill>
                  <a:srgbClr val="1234D1"/>
                </a:solidFill>
                <a:latin typeface="+mj-lt"/>
              </a:rPr>
              <a:t>Tekstac has guaranteed that all necessary logic has been applied in compliance with the problem statement.</a:t>
            </a:r>
          </a:p>
        </p:txBody>
      </p:sp>
      <p:pic>
        <p:nvPicPr>
          <p:cNvPr id="2" name="Picture 1"/>
          <p:cNvPicPr>
            <a:picLocks noChangeAspect="1"/>
          </p:cNvPicPr>
          <p:nvPr/>
        </p:nvPicPr>
        <p:blipFill>
          <a:blip r:embed="rId2"/>
          <a:stretch>
            <a:fillRect/>
          </a:stretch>
        </p:blipFill>
        <p:spPr>
          <a:xfrm>
            <a:off x="2266950" y="2894330"/>
            <a:ext cx="1190625" cy="419100"/>
          </a:xfrm>
          <a:prstGeom prst="rect">
            <a:avLst/>
          </a:prstGeom>
        </p:spPr>
      </p:pic>
      <p:pic>
        <p:nvPicPr>
          <p:cNvPr id="3" name="Picture 2"/>
          <p:cNvPicPr>
            <a:picLocks noChangeAspect="1"/>
          </p:cNvPicPr>
          <p:nvPr/>
        </p:nvPicPr>
        <p:blipFill>
          <a:blip r:embed="rId3"/>
          <a:stretch>
            <a:fillRect/>
          </a:stretch>
        </p:blipFill>
        <p:spPr>
          <a:xfrm>
            <a:off x="7419975" y="2894330"/>
            <a:ext cx="904875" cy="4000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15</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20138"/>
          </a:xfrm>
        </p:spPr>
        <p:txBody>
          <a:bodyPr/>
          <a:lstStyle/>
          <a:p>
            <a:r>
              <a:rPr lang="en-US" sz="1600" b="0"/>
              <a:t>Steps 10 : when you launch the assessment during the registration time slot , assessment home page will appear like this</a:t>
            </a:r>
          </a:p>
        </p:txBody>
      </p:sp>
      <p:pic>
        <p:nvPicPr>
          <p:cNvPr id="9" name="Content Placeholder 8">
            <a:extLst>
              <a:ext uri="{FF2B5EF4-FFF2-40B4-BE49-F238E27FC236}">
                <a16:creationId xmlns:a16="http://schemas.microsoft.com/office/drawing/2014/main" id="{DCDFD2C6-BDF3-411A-8214-F65CD7CBB2E4}"/>
              </a:ext>
            </a:extLst>
          </p:cNvPr>
          <p:cNvPicPr>
            <a:picLocks noGrp="1"/>
          </p:cNvPicPr>
          <p:nvPr>
            <p:ph sz="quarter" idx="21"/>
          </p:nvPr>
        </p:nvPicPr>
        <p:blipFill rotWithShape="1">
          <a:blip r:embed="rId2"/>
          <a:srcRect t="9386" b="12630"/>
          <a:stretch/>
        </p:blipFill>
        <p:spPr bwMode="auto">
          <a:xfrm>
            <a:off x="457199" y="1400174"/>
            <a:ext cx="10896601" cy="48258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0650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16</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307777"/>
          </a:xfrm>
        </p:spPr>
        <p:txBody>
          <a:bodyPr/>
          <a:lstStyle/>
          <a:p>
            <a:r>
              <a:rPr lang="en-US" sz="1600" b="0"/>
              <a:t>Step 11 : From the list of assessment choose </a:t>
            </a:r>
            <a:r>
              <a:rPr lang="en-US" sz="1600" b="0" err="1"/>
              <a:t>Asp.Net</a:t>
            </a:r>
            <a:r>
              <a:rPr lang="en-US" sz="1600" b="0"/>
              <a:t> Web API.</a:t>
            </a:r>
          </a:p>
        </p:txBody>
      </p:sp>
      <p:pic>
        <p:nvPicPr>
          <p:cNvPr id="10" name="Content Placeholder 9">
            <a:extLst>
              <a:ext uri="{FF2B5EF4-FFF2-40B4-BE49-F238E27FC236}">
                <a16:creationId xmlns:a16="http://schemas.microsoft.com/office/drawing/2014/main" id="{1EA7F76A-74E6-4C54-BB2A-234E493D1DB8}"/>
              </a:ext>
            </a:extLst>
          </p:cNvPr>
          <p:cNvPicPr>
            <a:picLocks noGrp="1"/>
          </p:cNvPicPr>
          <p:nvPr>
            <p:ph sz="quarter" idx="21"/>
          </p:nvPr>
        </p:nvPicPr>
        <p:blipFill rotWithShape="1">
          <a:blip r:embed="rId2"/>
          <a:srcRect t="4749" b="6363"/>
          <a:stretch/>
        </p:blipFill>
        <p:spPr bwMode="auto">
          <a:xfrm>
            <a:off x="457200" y="1285875"/>
            <a:ext cx="10808204" cy="44291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348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17</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20138"/>
          </a:xfrm>
        </p:spPr>
        <p:txBody>
          <a:bodyPr/>
          <a:lstStyle/>
          <a:p>
            <a:r>
              <a:rPr lang="en-US" sz="1600" b="0"/>
              <a:t>Steps 12 : when you click on start assessment you will get this page and this is timed assessment duration is 4 hours. </a:t>
            </a:r>
            <a:r>
              <a:rPr lang="en-US" sz="1600" b="0">
                <a:solidFill>
                  <a:srgbClr val="000048"/>
                </a:solidFill>
              </a:rPr>
              <a:t>VM Launch </a:t>
            </a:r>
          </a:p>
        </p:txBody>
      </p:sp>
      <p:sp>
        <p:nvSpPr>
          <p:cNvPr id="3" name="Content Placeholder 2">
            <a:extLst>
              <a:ext uri="{FF2B5EF4-FFF2-40B4-BE49-F238E27FC236}">
                <a16:creationId xmlns:a16="http://schemas.microsoft.com/office/drawing/2014/main" id="{6065042A-00F3-4B63-B0BF-3A22A1F32CF8}"/>
              </a:ext>
            </a:extLst>
          </p:cNvPr>
          <p:cNvSpPr>
            <a:spLocks noGrp="1"/>
          </p:cNvSpPr>
          <p:nvPr>
            <p:ph sz="quarter" idx="21"/>
          </p:nvPr>
        </p:nvSpPr>
        <p:spPr/>
        <p:txBody>
          <a:bodyPr/>
          <a:lstStyle/>
          <a:p>
            <a:endParaRPr lang="en-US"/>
          </a:p>
        </p:txBody>
      </p:sp>
      <p:pic>
        <p:nvPicPr>
          <p:cNvPr id="10" name="Picture 9">
            <a:extLst>
              <a:ext uri="{FF2B5EF4-FFF2-40B4-BE49-F238E27FC236}">
                <a16:creationId xmlns:a16="http://schemas.microsoft.com/office/drawing/2014/main" id="{791E5F83-2758-4B99-BE63-B40E3A2797F6}"/>
              </a:ext>
            </a:extLst>
          </p:cNvPr>
          <p:cNvPicPr/>
          <p:nvPr/>
        </p:nvPicPr>
        <p:blipFill rotWithShape="1">
          <a:blip r:embed="rId2"/>
          <a:srcRect t="9307" b="8642"/>
          <a:stretch/>
        </p:blipFill>
        <p:spPr bwMode="auto">
          <a:xfrm>
            <a:off x="457199" y="1524003"/>
            <a:ext cx="10798683" cy="4029072"/>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1E9E206C-65DA-492D-A80F-C69AC0EB84F2}"/>
              </a:ext>
            </a:extLst>
          </p:cNvPr>
          <p:cNvSpPr/>
          <p:nvPr/>
        </p:nvSpPr>
        <p:spPr>
          <a:xfrm>
            <a:off x="3209925" y="3657600"/>
            <a:ext cx="2419350" cy="400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639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18</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20138"/>
          </a:xfrm>
        </p:spPr>
        <p:txBody>
          <a:bodyPr/>
          <a:lstStyle/>
          <a:p>
            <a:r>
              <a:rPr lang="en-US" sz="1600" b="0"/>
              <a:t>Step 13 : After selecting the skill assessment page appears like this . Please read the guidelines thoroughly before start the assessment </a:t>
            </a:r>
          </a:p>
        </p:txBody>
      </p:sp>
      <p:pic>
        <p:nvPicPr>
          <p:cNvPr id="9" name="Content Placeholder 8">
            <a:extLst>
              <a:ext uri="{FF2B5EF4-FFF2-40B4-BE49-F238E27FC236}">
                <a16:creationId xmlns:a16="http://schemas.microsoft.com/office/drawing/2014/main" id="{B1EA5542-C710-49C6-A4F5-F88185B58D98}"/>
              </a:ext>
            </a:extLst>
          </p:cNvPr>
          <p:cNvPicPr>
            <a:picLocks noGrp="1"/>
          </p:cNvPicPr>
          <p:nvPr>
            <p:ph sz="quarter" idx="21"/>
          </p:nvPr>
        </p:nvPicPr>
        <p:blipFill rotWithShape="1">
          <a:blip r:embed="rId2"/>
          <a:srcRect t="5508" b="17568"/>
          <a:stretch/>
        </p:blipFill>
        <p:spPr bwMode="auto">
          <a:xfrm>
            <a:off x="212977" y="1077922"/>
            <a:ext cx="10972801" cy="5148066"/>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16F71DCC-4E1A-4D47-8144-B536154BEF3F}"/>
              </a:ext>
            </a:extLst>
          </p:cNvPr>
          <p:cNvSpPr/>
          <p:nvPr/>
        </p:nvSpPr>
        <p:spPr>
          <a:xfrm>
            <a:off x="2038350" y="4593577"/>
            <a:ext cx="5162550" cy="349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308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19</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14 : Submission tab this is one of the </a:t>
            </a:r>
            <a:r>
              <a:rPr lang="en-US" sz="1600"/>
              <a:t>Important</a:t>
            </a:r>
            <a:r>
              <a:rPr lang="en-US" sz="1600" b="0"/>
              <a:t> feature in the platform . You are bringing the solution from outside the platform to inside the assessment platform.</a:t>
            </a:r>
          </a:p>
        </p:txBody>
      </p:sp>
      <p:pic>
        <p:nvPicPr>
          <p:cNvPr id="10" name="Content Placeholder 9">
            <a:extLst>
              <a:ext uri="{FF2B5EF4-FFF2-40B4-BE49-F238E27FC236}">
                <a16:creationId xmlns:a16="http://schemas.microsoft.com/office/drawing/2014/main" id="{F52A230E-2726-48F7-B4A7-AF23D30C158A}"/>
              </a:ext>
            </a:extLst>
          </p:cNvPr>
          <p:cNvPicPr>
            <a:picLocks noGrp="1"/>
          </p:cNvPicPr>
          <p:nvPr>
            <p:ph sz="quarter" idx="21"/>
          </p:nvPr>
        </p:nvPicPr>
        <p:blipFill rotWithShape="1">
          <a:blip r:embed="rId2"/>
          <a:srcRect t="3798" b="13201"/>
          <a:stretch/>
        </p:blipFill>
        <p:spPr bwMode="auto">
          <a:xfrm>
            <a:off x="633247" y="1439528"/>
            <a:ext cx="10953752" cy="47019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446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D793F8-6F7F-524B-A5F3-CE699D85E2B1}"/>
              </a:ext>
            </a:extLst>
          </p:cNvPr>
          <p:cNvSpPr>
            <a:spLocks noGrp="1"/>
          </p:cNvSpPr>
          <p:nvPr>
            <p:ph type="ftr" sz="quarter" idx="11"/>
          </p:nvPr>
        </p:nvSpPr>
        <p:spPr/>
        <p:txBody>
          <a:bodyPr/>
          <a:lstStyle/>
          <a:p>
            <a:r>
              <a:rPr lang="en-US"/>
              <a:t>© 2022 Cognizant</a:t>
            </a:r>
          </a:p>
        </p:txBody>
      </p:sp>
      <p:sp>
        <p:nvSpPr>
          <p:cNvPr id="3" name="Slide Number Placeholder 2">
            <a:extLst>
              <a:ext uri="{FF2B5EF4-FFF2-40B4-BE49-F238E27FC236}">
                <a16:creationId xmlns:a16="http://schemas.microsoft.com/office/drawing/2014/main" id="{99C208E0-587B-0D42-AD6C-B5AF40F33668}"/>
              </a:ext>
            </a:extLst>
          </p:cNvPr>
          <p:cNvSpPr>
            <a:spLocks noGrp="1"/>
          </p:cNvSpPr>
          <p:nvPr>
            <p:ph type="sldNum" sz="quarter" idx="12"/>
          </p:nvPr>
        </p:nvSpPr>
        <p:spPr/>
        <p:txBody>
          <a:bodyPr/>
          <a:lstStyle/>
          <a:p>
            <a:fld id="{C53E075B-3175-45CF-B3C7-FEDF3F5961E3}" type="slidenum">
              <a:rPr lang="en-US" smtClean="0"/>
              <a:pPr/>
              <a:t>2</a:t>
            </a:fld>
            <a:endParaRPr lang="en-US"/>
          </a:p>
        </p:txBody>
      </p:sp>
      <p:sp>
        <p:nvSpPr>
          <p:cNvPr id="5" name="TextBox 4">
            <a:extLst>
              <a:ext uri="{FF2B5EF4-FFF2-40B4-BE49-F238E27FC236}">
                <a16:creationId xmlns:a16="http://schemas.microsoft.com/office/drawing/2014/main" id="{0768743D-EB95-4746-BFDD-1BDF2EC6DC24}"/>
              </a:ext>
            </a:extLst>
          </p:cNvPr>
          <p:cNvSpPr txBox="1"/>
          <p:nvPr/>
        </p:nvSpPr>
        <p:spPr>
          <a:xfrm>
            <a:off x="209550" y="228601"/>
            <a:ext cx="6096000" cy="375552"/>
          </a:xfrm>
          <a:prstGeom prst="rect">
            <a:avLst/>
          </a:prstGeom>
          <a:noFill/>
        </p:spPr>
        <p:txBody>
          <a:bodyPr wrap="square">
            <a:spAutoFit/>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Step 1: Login to Cognizant Learn</a:t>
            </a:r>
          </a:p>
        </p:txBody>
      </p:sp>
      <p:pic>
        <p:nvPicPr>
          <p:cNvPr id="11" name="Picture 10">
            <a:extLst>
              <a:ext uri="{FF2B5EF4-FFF2-40B4-BE49-F238E27FC236}">
                <a16:creationId xmlns:a16="http://schemas.microsoft.com/office/drawing/2014/main" id="{BC45673D-4800-4B97-A83B-2F96F2D83E9F}"/>
              </a:ext>
            </a:extLst>
          </p:cNvPr>
          <p:cNvPicPr/>
          <p:nvPr/>
        </p:nvPicPr>
        <p:blipFill rotWithShape="1">
          <a:blip r:embed="rId2"/>
          <a:srcRect b="6363"/>
          <a:stretch/>
        </p:blipFill>
        <p:spPr bwMode="auto">
          <a:xfrm>
            <a:off x="295274" y="741382"/>
            <a:ext cx="8543926" cy="46592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046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20</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15 : Code editor screen appear like this</a:t>
            </a:r>
          </a:p>
        </p:txBody>
      </p:sp>
      <p:sp>
        <p:nvSpPr>
          <p:cNvPr id="3" name="Content Placeholder 2">
            <a:extLst>
              <a:ext uri="{FF2B5EF4-FFF2-40B4-BE49-F238E27FC236}">
                <a16:creationId xmlns:a16="http://schemas.microsoft.com/office/drawing/2014/main" id="{8A0EBA33-D640-408C-A43B-D588BD4DDB3B}"/>
              </a:ext>
            </a:extLst>
          </p:cNvPr>
          <p:cNvSpPr>
            <a:spLocks noGrp="1"/>
          </p:cNvSpPr>
          <p:nvPr>
            <p:ph sz="quarter" idx="21"/>
          </p:nvPr>
        </p:nvSpPr>
        <p:spPr/>
        <p:txBody>
          <a:bodyPr/>
          <a:lstStyle/>
          <a:p>
            <a:endParaRPr lang="en-US"/>
          </a:p>
        </p:txBody>
      </p:sp>
      <p:pic>
        <p:nvPicPr>
          <p:cNvPr id="9" name="Picture 8">
            <a:extLst>
              <a:ext uri="{FF2B5EF4-FFF2-40B4-BE49-F238E27FC236}">
                <a16:creationId xmlns:a16="http://schemas.microsoft.com/office/drawing/2014/main" id="{9DEE3541-B724-4469-96CF-F80F4E1E7D39}"/>
              </a:ext>
            </a:extLst>
          </p:cNvPr>
          <p:cNvPicPr/>
          <p:nvPr/>
        </p:nvPicPr>
        <p:blipFill rotWithShape="1">
          <a:blip r:embed="rId2"/>
          <a:srcRect t="5317" b="5794"/>
          <a:stretch/>
        </p:blipFill>
        <p:spPr bwMode="auto">
          <a:xfrm>
            <a:off x="523875" y="1524003"/>
            <a:ext cx="10732007" cy="42767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641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21</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16 : Template is already available .</a:t>
            </a:r>
          </a:p>
        </p:txBody>
      </p:sp>
      <p:pic>
        <p:nvPicPr>
          <p:cNvPr id="9" name="Content Placeholder 8">
            <a:extLst>
              <a:ext uri="{FF2B5EF4-FFF2-40B4-BE49-F238E27FC236}">
                <a16:creationId xmlns:a16="http://schemas.microsoft.com/office/drawing/2014/main" id="{1C9F4507-FB12-48F2-BC2A-9D7C2D9B210B}"/>
              </a:ext>
            </a:extLst>
          </p:cNvPr>
          <p:cNvPicPr>
            <a:picLocks noGrp="1"/>
          </p:cNvPicPr>
          <p:nvPr>
            <p:ph sz="quarter" idx="21"/>
          </p:nvPr>
        </p:nvPicPr>
        <p:blipFill rotWithShape="1">
          <a:blip r:embed="rId2"/>
          <a:srcRect t="4177" b="6743"/>
          <a:stretch/>
        </p:blipFill>
        <p:spPr bwMode="auto">
          <a:xfrm>
            <a:off x="447673" y="1142997"/>
            <a:ext cx="11572877" cy="4572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542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22</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17 : File list on the left side.</a:t>
            </a:r>
          </a:p>
        </p:txBody>
      </p:sp>
      <p:pic>
        <p:nvPicPr>
          <p:cNvPr id="10" name="Content Placeholder 9">
            <a:extLst>
              <a:ext uri="{FF2B5EF4-FFF2-40B4-BE49-F238E27FC236}">
                <a16:creationId xmlns:a16="http://schemas.microsoft.com/office/drawing/2014/main" id="{7D7725FB-2F8B-4379-9BB4-1D468FBB6977}"/>
              </a:ext>
            </a:extLst>
          </p:cNvPr>
          <p:cNvPicPr>
            <a:picLocks noGrp="1"/>
          </p:cNvPicPr>
          <p:nvPr>
            <p:ph sz="quarter" idx="21"/>
          </p:nvPr>
        </p:nvPicPr>
        <p:blipFill rotWithShape="1">
          <a:blip r:embed="rId2"/>
          <a:srcRect t="4558" b="5793"/>
          <a:stretch/>
        </p:blipFill>
        <p:spPr bwMode="auto">
          <a:xfrm>
            <a:off x="457198" y="1266825"/>
            <a:ext cx="11410951" cy="4800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7275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23</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3"/>
            <a:ext cx="10808209" cy="1204341"/>
          </a:xfrm>
        </p:spPr>
        <p:txBody>
          <a:bodyPr/>
          <a:lstStyle/>
          <a:p>
            <a:r>
              <a:rPr lang="en-US" sz="1600" b="0"/>
              <a:t>Step 18 : After placing the solution with appropriate files you must click on </a:t>
            </a:r>
            <a:r>
              <a:rPr lang="en-US" sz="1600"/>
              <a:t>Save , Compile &amp;Run and Evaluate </a:t>
            </a:r>
            <a:r>
              <a:rPr lang="en-US" sz="1600" b="0"/>
              <a:t>and your solutions will be evaluated against all the test cases . If you shown any test case failed in evaluation then you must re-work on your solution and evaluate once again </a:t>
            </a:r>
            <a:br>
              <a:rPr lang="en-US" sz="1600" b="0"/>
            </a:br>
            <a:r>
              <a:rPr lang="en-US" sz="1600"/>
              <a:t>Compile &amp; Run </a:t>
            </a:r>
            <a:r>
              <a:rPr lang="en-US" sz="1600" b="0"/>
              <a:t>– will show you the mistakes if there any </a:t>
            </a:r>
            <a:r>
              <a:rPr lang="en-US" sz="1600"/>
              <a:t>Evaluate</a:t>
            </a:r>
            <a:r>
              <a:rPr lang="en-US" sz="1600" b="0"/>
              <a:t> – Will help you the code written in the background., Ensure your code is on error free before clicking on Evaluate.</a:t>
            </a:r>
            <a:endParaRPr lang="en-US" sz="1600"/>
          </a:p>
        </p:txBody>
      </p:sp>
      <p:pic>
        <p:nvPicPr>
          <p:cNvPr id="9" name="Content Placeholder 8">
            <a:extLst>
              <a:ext uri="{FF2B5EF4-FFF2-40B4-BE49-F238E27FC236}">
                <a16:creationId xmlns:a16="http://schemas.microsoft.com/office/drawing/2014/main" id="{12C6D675-933C-4CAB-AE0D-C552F3CFD5C7}"/>
              </a:ext>
            </a:extLst>
          </p:cNvPr>
          <p:cNvPicPr>
            <a:picLocks noGrp="1"/>
          </p:cNvPicPr>
          <p:nvPr>
            <p:ph sz="quarter" idx="21"/>
          </p:nvPr>
        </p:nvPicPr>
        <p:blipFill rotWithShape="1">
          <a:blip r:embed="rId2"/>
          <a:srcRect t="4108" b="6069"/>
          <a:stretch/>
        </p:blipFill>
        <p:spPr bwMode="auto">
          <a:xfrm>
            <a:off x="323850" y="1762123"/>
            <a:ext cx="11115675" cy="46762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3189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24</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468865"/>
          </a:xfrm>
        </p:spPr>
        <p:txBody>
          <a:bodyPr/>
          <a:lstStyle/>
          <a:p>
            <a:r>
              <a:rPr lang="en-US" sz="1600" b="0"/>
              <a:t>Step 19 : Open the </a:t>
            </a:r>
            <a:r>
              <a:rPr lang="en-US" sz="1600" b="0" err="1"/>
              <a:t>Tekstac</a:t>
            </a:r>
            <a:r>
              <a:rPr lang="en-US" sz="1600" b="0"/>
              <a:t> link, To work with VM, click on the link “Click here to launch the VM”. PFB the screenshot for the same: Wait for few sec</a:t>
            </a:r>
          </a:p>
        </p:txBody>
      </p:sp>
      <p:sp>
        <p:nvSpPr>
          <p:cNvPr id="7" name="Rectangle 6">
            <a:extLst>
              <a:ext uri="{FF2B5EF4-FFF2-40B4-BE49-F238E27FC236}">
                <a16:creationId xmlns:a16="http://schemas.microsoft.com/office/drawing/2014/main" id="{42343BC5-4E20-4EAB-A9A3-00A80A41763F}"/>
              </a:ext>
            </a:extLst>
          </p:cNvPr>
          <p:cNvSpPr/>
          <p:nvPr/>
        </p:nvSpPr>
        <p:spPr>
          <a:xfrm>
            <a:off x="9020174" y="3476625"/>
            <a:ext cx="1400175" cy="1000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2E41F9D-D89C-4CF9-B471-AE6D93DA0C1C}"/>
              </a:ext>
            </a:extLst>
          </p:cNvPr>
          <p:cNvSpPr/>
          <p:nvPr/>
        </p:nvSpPr>
        <p:spPr>
          <a:xfrm>
            <a:off x="3057524" y="3743324"/>
            <a:ext cx="2905126" cy="3048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824586-AE77-4C32-858C-1C66331A19CB}"/>
              </a:ext>
            </a:extLst>
          </p:cNvPr>
          <p:cNvSpPr>
            <a:spLocks noGrp="1"/>
          </p:cNvSpPr>
          <p:nvPr>
            <p:ph sz="quarter" idx="21"/>
          </p:nvPr>
        </p:nvSpPr>
        <p:spPr/>
        <p:txBody>
          <a:bodyPr/>
          <a:lstStyle/>
          <a:p>
            <a:endParaRPr lang="en-US"/>
          </a:p>
        </p:txBody>
      </p:sp>
      <p:pic>
        <p:nvPicPr>
          <p:cNvPr id="11" name="Picture 10">
            <a:extLst>
              <a:ext uri="{FF2B5EF4-FFF2-40B4-BE49-F238E27FC236}">
                <a16:creationId xmlns:a16="http://schemas.microsoft.com/office/drawing/2014/main" id="{4D077CE2-F51B-4424-A41A-63C056D94332}"/>
              </a:ext>
            </a:extLst>
          </p:cNvPr>
          <p:cNvPicPr/>
          <p:nvPr/>
        </p:nvPicPr>
        <p:blipFill rotWithShape="1">
          <a:blip r:embed="rId2"/>
          <a:srcRect l="17842" t="15195" r="19231" b="12251"/>
          <a:stretch/>
        </p:blipFill>
        <p:spPr bwMode="auto">
          <a:xfrm>
            <a:off x="319086" y="1058450"/>
            <a:ext cx="11287127" cy="5273567"/>
          </a:xfrm>
          <a:prstGeom prst="rect">
            <a:avLst/>
          </a:prstGeom>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CF40EF5E-96C1-406B-A2B0-347EC2D60C8B}"/>
              </a:ext>
            </a:extLst>
          </p:cNvPr>
          <p:cNvSpPr/>
          <p:nvPr/>
        </p:nvSpPr>
        <p:spPr>
          <a:xfrm>
            <a:off x="2162174" y="4719637"/>
            <a:ext cx="2905126" cy="3048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61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25</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20 : VM launch screen </a:t>
            </a:r>
            <a:endParaRPr lang="en-US" sz="1600"/>
          </a:p>
        </p:txBody>
      </p:sp>
      <p:pic>
        <p:nvPicPr>
          <p:cNvPr id="9" name="Content Placeholder 8">
            <a:extLst>
              <a:ext uri="{FF2B5EF4-FFF2-40B4-BE49-F238E27FC236}">
                <a16:creationId xmlns:a16="http://schemas.microsoft.com/office/drawing/2014/main" id="{7816DAF0-C0A9-4270-A51F-697922A9A730}"/>
              </a:ext>
            </a:extLst>
          </p:cNvPr>
          <p:cNvPicPr>
            <a:picLocks noGrp="1"/>
          </p:cNvPicPr>
          <p:nvPr>
            <p:ph sz="quarter" idx="21"/>
          </p:nvPr>
        </p:nvPicPr>
        <p:blipFill rotWithShape="1">
          <a:blip r:embed="rId2"/>
          <a:srcRect t="3609" b="6552"/>
          <a:stretch/>
        </p:blipFill>
        <p:spPr bwMode="auto">
          <a:xfrm>
            <a:off x="352424" y="1142997"/>
            <a:ext cx="11210925" cy="4572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0230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26</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21 : VM click Visual studio</a:t>
            </a:r>
            <a:endParaRPr lang="en-US" sz="1600"/>
          </a:p>
        </p:txBody>
      </p:sp>
      <p:pic>
        <p:nvPicPr>
          <p:cNvPr id="10" name="Content Placeholder 9">
            <a:extLst>
              <a:ext uri="{FF2B5EF4-FFF2-40B4-BE49-F238E27FC236}">
                <a16:creationId xmlns:a16="http://schemas.microsoft.com/office/drawing/2014/main" id="{C904090C-C35D-493F-8EC3-11AC3C7457D6}"/>
              </a:ext>
            </a:extLst>
          </p:cNvPr>
          <p:cNvPicPr>
            <a:picLocks noGrp="1"/>
          </p:cNvPicPr>
          <p:nvPr>
            <p:ph sz="quarter" idx="21"/>
          </p:nvPr>
        </p:nvPicPr>
        <p:blipFill rotWithShape="1">
          <a:blip r:embed="rId2"/>
          <a:srcRect t="4558" b="4843"/>
          <a:stretch/>
        </p:blipFill>
        <p:spPr bwMode="auto">
          <a:xfrm>
            <a:off x="333375" y="1142997"/>
            <a:ext cx="11601450" cy="4572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1308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27</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22 : VM -&gt; Visual studio we are using </a:t>
            </a:r>
            <a:r>
              <a:rPr lang="en-US" sz="1600" b="0" err="1"/>
              <a:t>tekstac</a:t>
            </a:r>
            <a:r>
              <a:rPr lang="en-US" sz="1600" b="0"/>
              <a:t> platform </a:t>
            </a:r>
            <a:endParaRPr lang="en-US" sz="1600"/>
          </a:p>
        </p:txBody>
      </p:sp>
      <p:pic>
        <p:nvPicPr>
          <p:cNvPr id="9" name="Content Placeholder 8">
            <a:extLst>
              <a:ext uri="{FF2B5EF4-FFF2-40B4-BE49-F238E27FC236}">
                <a16:creationId xmlns:a16="http://schemas.microsoft.com/office/drawing/2014/main" id="{015232AA-72B7-4F78-8A0C-88F39F416310}"/>
              </a:ext>
            </a:extLst>
          </p:cNvPr>
          <p:cNvPicPr>
            <a:picLocks noGrp="1"/>
          </p:cNvPicPr>
          <p:nvPr>
            <p:ph sz="quarter" idx="21"/>
          </p:nvPr>
        </p:nvPicPr>
        <p:blipFill rotWithShape="1">
          <a:blip r:embed="rId2"/>
          <a:srcRect t="5128" b="6173"/>
          <a:stretch/>
        </p:blipFill>
        <p:spPr bwMode="auto">
          <a:xfrm>
            <a:off x="1661078" y="1524000"/>
            <a:ext cx="8399944" cy="4191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934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28</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23 : </a:t>
            </a:r>
            <a:r>
              <a:rPr lang="en-US" sz="1600" b="0" err="1"/>
              <a:t>Tekstac</a:t>
            </a:r>
            <a:r>
              <a:rPr lang="en-US" sz="1600" b="0"/>
              <a:t> login screen For Example : </a:t>
            </a:r>
            <a:r>
              <a:rPr lang="en-US" sz="1600" b="0" err="1"/>
              <a:t>Tekstacurl</a:t>
            </a:r>
            <a:r>
              <a:rPr lang="en-US" sz="1600" b="0"/>
              <a:t> : https://ctsadm.tekstac.com/ User name and Password - (Use your credentials) Select </a:t>
            </a:r>
            <a:r>
              <a:rPr lang="en-US" sz="1600" b="0" err="1"/>
              <a:t>NoProxy</a:t>
            </a:r>
            <a:r>
              <a:rPr lang="en-US" sz="1600" b="0"/>
              <a:t> radio button </a:t>
            </a:r>
          </a:p>
        </p:txBody>
      </p:sp>
      <p:pic>
        <p:nvPicPr>
          <p:cNvPr id="10" name="Content Placeholder 9">
            <a:extLst>
              <a:ext uri="{FF2B5EF4-FFF2-40B4-BE49-F238E27FC236}">
                <a16:creationId xmlns:a16="http://schemas.microsoft.com/office/drawing/2014/main" id="{6FB02CF2-63A1-4504-9296-43C7306D3B8F}"/>
              </a:ext>
            </a:extLst>
          </p:cNvPr>
          <p:cNvPicPr>
            <a:picLocks noGrp="1"/>
          </p:cNvPicPr>
          <p:nvPr>
            <p:ph sz="quarter" idx="21"/>
          </p:nvPr>
        </p:nvPicPr>
        <p:blipFill rotWithShape="1">
          <a:blip r:embed="rId2"/>
          <a:srcRect t="5128" b="5793"/>
          <a:stretch/>
        </p:blipFill>
        <p:spPr bwMode="auto">
          <a:xfrm>
            <a:off x="171450" y="1142997"/>
            <a:ext cx="11093956" cy="4572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278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29</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24 : </a:t>
            </a:r>
            <a:r>
              <a:rPr lang="en-US" sz="1600" b="0" err="1"/>
              <a:t>Tekstac</a:t>
            </a:r>
            <a:r>
              <a:rPr lang="en-US" sz="1600" b="0"/>
              <a:t> home screen</a:t>
            </a:r>
            <a:endParaRPr lang="en-US" sz="1600"/>
          </a:p>
        </p:txBody>
      </p:sp>
      <p:pic>
        <p:nvPicPr>
          <p:cNvPr id="10" name="Content Placeholder 9">
            <a:extLst>
              <a:ext uri="{FF2B5EF4-FFF2-40B4-BE49-F238E27FC236}">
                <a16:creationId xmlns:a16="http://schemas.microsoft.com/office/drawing/2014/main" id="{AA8B32A7-444F-49AF-AA6B-48A994EF2045}"/>
              </a:ext>
            </a:extLst>
          </p:cNvPr>
          <p:cNvPicPr>
            <a:picLocks noGrp="1"/>
          </p:cNvPicPr>
          <p:nvPr>
            <p:ph sz="quarter" idx="21"/>
          </p:nvPr>
        </p:nvPicPr>
        <p:blipFill rotWithShape="1">
          <a:blip r:embed="rId2"/>
          <a:srcRect t="4178" b="6173"/>
          <a:stretch/>
        </p:blipFill>
        <p:spPr bwMode="auto">
          <a:xfrm>
            <a:off x="457199" y="1142997"/>
            <a:ext cx="9559316" cy="4572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6570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5FAA6E-A4F7-DC45-908D-F839538084A0}"/>
              </a:ext>
            </a:extLst>
          </p:cNvPr>
          <p:cNvSpPr>
            <a:spLocks noGrp="1"/>
          </p:cNvSpPr>
          <p:nvPr>
            <p:ph type="ftr" sz="quarter" idx="11"/>
          </p:nvPr>
        </p:nvSpPr>
        <p:spPr/>
        <p:txBody>
          <a:bodyPr/>
          <a:lstStyle/>
          <a:p>
            <a:r>
              <a:rPr lang="en-US"/>
              <a:t>© 2022 Cognizant</a:t>
            </a:r>
          </a:p>
        </p:txBody>
      </p:sp>
      <p:sp>
        <p:nvSpPr>
          <p:cNvPr id="3" name="Slide Number Placeholder 2">
            <a:extLst>
              <a:ext uri="{FF2B5EF4-FFF2-40B4-BE49-F238E27FC236}">
                <a16:creationId xmlns:a16="http://schemas.microsoft.com/office/drawing/2014/main" id="{FEA69844-0D67-2D46-9779-0694A3FDE7A2}"/>
              </a:ext>
            </a:extLst>
          </p:cNvPr>
          <p:cNvSpPr>
            <a:spLocks noGrp="1"/>
          </p:cNvSpPr>
          <p:nvPr>
            <p:ph type="sldNum" sz="quarter" idx="12"/>
          </p:nvPr>
        </p:nvSpPr>
        <p:spPr/>
        <p:txBody>
          <a:bodyPr/>
          <a:lstStyle/>
          <a:p>
            <a:fld id="{C53E075B-3175-45CF-B3C7-FEDF3F5961E3}" type="slidenum">
              <a:rPr lang="en-US" smtClean="0"/>
              <a:pPr/>
              <a:t>3</a:t>
            </a:fld>
            <a:endParaRPr lang="en-US"/>
          </a:p>
        </p:txBody>
      </p:sp>
      <p:sp>
        <p:nvSpPr>
          <p:cNvPr id="6" name="TextBox 5">
            <a:extLst>
              <a:ext uri="{FF2B5EF4-FFF2-40B4-BE49-F238E27FC236}">
                <a16:creationId xmlns:a16="http://schemas.microsoft.com/office/drawing/2014/main" id="{FEF7B081-246E-41F6-AB80-FF21106F7302}"/>
              </a:ext>
            </a:extLst>
          </p:cNvPr>
          <p:cNvSpPr txBox="1"/>
          <p:nvPr/>
        </p:nvSpPr>
        <p:spPr>
          <a:xfrm>
            <a:off x="200025" y="259913"/>
            <a:ext cx="6096000" cy="369332"/>
          </a:xfrm>
          <a:prstGeom prst="rect">
            <a:avLst/>
          </a:prstGeom>
          <a:noFill/>
        </p:spPr>
        <p:txBody>
          <a:bodyPr wrap="square">
            <a:spAutoFit/>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Step 2 : Search with Course code</a:t>
            </a:r>
            <a:endParaRPr lang="en-US"/>
          </a:p>
        </p:txBody>
      </p:sp>
      <p:pic>
        <p:nvPicPr>
          <p:cNvPr id="8" name="Picture 7">
            <a:extLst>
              <a:ext uri="{FF2B5EF4-FFF2-40B4-BE49-F238E27FC236}">
                <a16:creationId xmlns:a16="http://schemas.microsoft.com/office/drawing/2014/main" id="{C39D8456-F657-4ED4-B07F-EECDA78114D3}"/>
              </a:ext>
            </a:extLst>
          </p:cNvPr>
          <p:cNvPicPr>
            <a:picLocks noChangeAspect="1"/>
          </p:cNvPicPr>
          <p:nvPr/>
        </p:nvPicPr>
        <p:blipFill rotWithShape="1">
          <a:blip r:embed="rId2"/>
          <a:srcRect l="4286" t="1387" r="-14286" b="3057"/>
          <a:stretch/>
        </p:blipFill>
        <p:spPr>
          <a:xfrm>
            <a:off x="457199" y="985552"/>
            <a:ext cx="11179832" cy="5462873"/>
          </a:xfrm>
          <a:prstGeom prst="rect">
            <a:avLst/>
          </a:prstGeom>
        </p:spPr>
      </p:pic>
      <p:sp>
        <p:nvSpPr>
          <p:cNvPr id="9" name="Rectangle 8">
            <a:extLst>
              <a:ext uri="{FF2B5EF4-FFF2-40B4-BE49-F238E27FC236}">
                <a16:creationId xmlns:a16="http://schemas.microsoft.com/office/drawing/2014/main" id="{C7CB1576-6843-455D-889A-751274FC9549}"/>
              </a:ext>
            </a:extLst>
          </p:cNvPr>
          <p:cNvSpPr/>
          <p:nvPr/>
        </p:nvSpPr>
        <p:spPr>
          <a:xfrm>
            <a:off x="2943225" y="2657475"/>
            <a:ext cx="2419350" cy="400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843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30</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25 : </a:t>
            </a:r>
            <a:r>
              <a:rPr lang="en-US" sz="1600" b="0" err="1"/>
              <a:t>Tekstac</a:t>
            </a:r>
            <a:r>
              <a:rPr lang="en-US" sz="1600" b="0"/>
              <a:t> home screen we are selecting skill</a:t>
            </a:r>
            <a:endParaRPr lang="en-US" sz="1600"/>
          </a:p>
        </p:txBody>
      </p:sp>
      <p:pic>
        <p:nvPicPr>
          <p:cNvPr id="9" name="Content Placeholder 8">
            <a:extLst>
              <a:ext uri="{FF2B5EF4-FFF2-40B4-BE49-F238E27FC236}">
                <a16:creationId xmlns:a16="http://schemas.microsoft.com/office/drawing/2014/main" id="{DF822A31-4F15-443B-BD16-E2E361A7D218}"/>
              </a:ext>
            </a:extLst>
          </p:cNvPr>
          <p:cNvPicPr>
            <a:picLocks noGrp="1"/>
          </p:cNvPicPr>
          <p:nvPr>
            <p:ph sz="quarter" idx="21"/>
          </p:nvPr>
        </p:nvPicPr>
        <p:blipFill rotWithShape="1">
          <a:blip r:embed="rId2"/>
          <a:srcRect t="5318" b="6173"/>
          <a:stretch/>
        </p:blipFill>
        <p:spPr bwMode="auto">
          <a:xfrm>
            <a:off x="457199" y="1142997"/>
            <a:ext cx="9612839" cy="4572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5797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31</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26: </a:t>
            </a:r>
            <a:r>
              <a:rPr lang="en-US" sz="1600" b="0" err="1"/>
              <a:t>Tekstac</a:t>
            </a:r>
            <a:r>
              <a:rPr lang="en-US" sz="1600" b="0"/>
              <a:t> once you selected all the activity click yes in the dialog </a:t>
            </a:r>
            <a:r>
              <a:rPr lang="en-US" sz="1600" b="0" err="1"/>
              <a:t>bpx</a:t>
            </a:r>
            <a:r>
              <a:rPr lang="en-US" sz="1600" b="0"/>
              <a:t>.</a:t>
            </a:r>
            <a:endParaRPr lang="en-US" sz="1600"/>
          </a:p>
        </p:txBody>
      </p:sp>
      <p:pic>
        <p:nvPicPr>
          <p:cNvPr id="10" name="Content Placeholder 9">
            <a:extLst>
              <a:ext uri="{FF2B5EF4-FFF2-40B4-BE49-F238E27FC236}">
                <a16:creationId xmlns:a16="http://schemas.microsoft.com/office/drawing/2014/main" id="{C3AB0508-A613-442A-8724-2A49A0CCB9DC}"/>
              </a:ext>
            </a:extLst>
          </p:cNvPr>
          <p:cNvPicPr>
            <a:picLocks noGrp="1"/>
          </p:cNvPicPr>
          <p:nvPr>
            <p:ph sz="quarter" idx="21"/>
          </p:nvPr>
        </p:nvPicPr>
        <p:blipFill rotWithShape="1">
          <a:blip r:embed="rId2"/>
          <a:srcRect t="5508" b="6173"/>
          <a:stretch/>
        </p:blipFill>
        <p:spPr bwMode="auto">
          <a:xfrm>
            <a:off x="457199" y="1142997"/>
            <a:ext cx="9621893" cy="4572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6104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32</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27 : </a:t>
            </a:r>
            <a:r>
              <a:rPr lang="en-US" sz="1600" b="0" err="1"/>
              <a:t>Tekstac</a:t>
            </a:r>
            <a:r>
              <a:rPr lang="en-US" sz="1600" b="0"/>
              <a:t> select activity </a:t>
            </a:r>
            <a:endParaRPr lang="en-US" sz="1600"/>
          </a:p>
        </p:txBody>
      </p:sp>
      <p:pic>
        <p:nvPicPr>
          <p:cNvPr id="9" name="Content Placeholder 8">
            <a:extLst>
              <a:ext uri="{FF2B5EF4-FFF2-40B4-BE49-F238E27FC236}">
                <a16:creationId xmlns:a16="http://schemas.microsoft.com/office/drawing/2014/main" id="{A3615F7E-B29C-41C8-9B81-D9F79D8E48A2}"/>
              </a:ext>
            </a:extLst>
          </p:cNvPr>
          <p:cNvPicPr>
            <a:picLocks noGrp="1"/>
          </p:cNvPicPr>
          <p:nvPr>
            <p:ph sz="quarter" idx="21"/>
          </p:nvPr>
        </p:nvPicPr>
        <p:blipFill rotWithShape="1">
          <a:blip r:embed="rId2"/>
          <a:srcRect t="4178" b="5033"/>
          <a:stretch/>
        </p:blipFill>
        <p:spPr bwMode="auto">
          <a:xfrm>
            <a:off x="542925" y="1142997"/>
            <a:ext cx="9421412" cy="4572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1361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33</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28 : For the downloading code template, we have 2 methods which we have highlighted below</a:t>
            </a:r>
          </a:p>
        </p:txBody>
      </p:sp>
      <p:pic>
        <p:nvPicPr>
          <p:cNvPr id="10" name="Content Placeholder 9">
            <a:extLst>
              <a:ext uri="{FF2B5EF4-FFF2-40B4-BE49-F238E27FC236}">
                <a16:creationId xmlns:a16="http://schemas.microsoft.com/office/drawing/2014/main" id="{04F33049-71B2-4F36-8936-0750E25AF14E}"/>
              </a:ext>
            </a:extLst>
          </p:cNvPr>
          <p:cNvPicPr>
            <a:picLocks noGrp="1"/>
          </p:cNvPicPr>
          <p:nvPr>
            <p:ph sz="quarter" idx="21"/>
          </p:nvPr>
        </p:nvPicPr>
        <p:blipFill rotWithShape="1">
          <a:blip r:embed="rId2"/>
          <a:srcRect l="18163" t="28219" r="19551" b="5983"/>
          <a:stretch/>
        </p:blipFill>
        <p:spPr bwMode="auto">
          <a:xfrm>
            <a:off x="457199" y="1355358"/>
            <a:ext cx="10915651" cy="4870630"/>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B7E5E36C-4BCE-43B9-824F-B701E6ED869C}"/>
              </a:ext>
            </a:extLst>
          </p:cNvPr>
          <p:cNvSpPr/>
          <p:nvPr/>
        </p:nvSpPr>
        <p:spPr>
          <a:xfrm>
            <a:off x="2240594" y="2962274"/>
            <a:ext cx="4122105" cy="349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C08DF-BA82-4E48-A10A-032D95A35705}"/>
              </a:ext>
            </a:extLst>
          </p:cNvPr>
          <p:cNvSpPr/>
          <p:nvPr/>
        </p:nvSpPr>
        <p:spPr>
          <a:xfrm>
            <a:off x="2240594" y="3832270"/>
            <a:ext cx="6360481" cy="501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398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34</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29 : The template having two solution for Register and Discover.</a:t>
            </a:r>
          </a:p>
        </p:txBody>
      </p:sp>
      <p:pic>
        <p:nvPicPr>
          <p:cNvPr id="12" name="Content Placeholder 11">
            <a:extLst>
              <a:ext uri="{FF2B5EF4-FFF2-40B4-BE49-F238E27FC236}">
                <a16:creationId xmlns:a16="http://schemas.microsoft.com/office/drawing/2014/main" id="{32CC127B-8E97-4A12-951E-C4BC85EDBEBE}"/>
              </a:ext>
            </a:extLst>
          </p:cNvPr>
          <p:cNvPicPr>
            <a:picLocks noGrp="1"/>
          </p:cNvPicPr>
          <p:nvPr>
            <p:ph sz="quarter" idx="21"/>
          </p:nvPr>
        </p:nvPicPr>
        <p:blipFill rotWithShape="1">
          <a:blip r:embed="rId2"/>
          <a:srcRect l="29808" t="30389" r="19551" b="31054"/>
          <a:stretch/>
        </p:blipFill>
        <p:spPr bwMode="auto">
          <a:xfrm>
            <a:off x="447673" y="1142997"/>
            <a:ext cx="11250684" cy="51572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037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35</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30 : The template having two solution for Register and Discover.</a:t>
            </a:r>
            <a:r>
              <a:rPr lang="en-US" sz="1200"/>
              <a:t> </a:t>
            </a:r>
            <a:r>
              <a:rPr lang="en-US" sz="1600" b="0"/>
              <a:t>Open the solution in Visual Studio.</a:t>
            </a:r>
          </a:p>
        </p:txBody>
      </p:sp>
      <p:sp>
        <p:nvSpPr>
          <p:cNvPr id="8" name="Content Placeholder 7">
            <a:extLst>
              <a:ext uri="{FF2B5EF4-FFF2-40B4-BE49-F238E27FC236}">
                <a16:creationId xmlns:a16="http://schemas.microsoft.com/office/drawing/2014/main" id="{F3BF3FC5-E273-45DA-8757-CD5E6EFD9621}"/>
              </a:ext>
            </a:extLst>
          </p:cNvPr>
          <p:cNvSpPr>
            <a:spLocks noGrp="1"/>
          </p:cNvSpPr>
          <p:nvPr>
            <p:ph sz="quarter" idx="21"/>
          </p:nvPr>
        </p:nvSpPr>
        <p:spPr/>
        <p:txBody>
          <a:bodyPr/>
          <a:lstStyle/>
          <a:p>
            <a:endParaRPr lang="en-US"/>
          </a:p>
        </p:txBody>
      </p:sp>
      <p:pic>
        <p:nvPicPr>
          <p:cNvPr id="13" name="Picture 12">
            <a:extLst>
              <a:ext uri="{FF2B5EF4-FFF2-40B4-BE49-F238E27FC236}">
                <a16:creationId xmlns:a16="http://schemas.microsoft.com/office/drawing/2014/main" id="{97DA5701-FD99-4604-85F0-7531C381AF2C}"/>
              </a:ext>
            </a:extLst>
          </p:cNvPr>
          <p:cNvPicPr/>
          <p:nvPr/>
        </p:nvPicPr>
        <p:blipFill rotWithShape="1">
          <a:blip r:embed="rId2"/>
          <a:srcRect l="27647" t="14815" r="28153" b="7883"/>
          <a:stretch/>
        </p:blipFill>
        <p:spPr bwMode="auto">
          <a:xfrm>
            <a:off x="375522" y="1006872"/>
            <a:ext cx="11491800" cy="54314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868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36</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557784"/>
            <a:ext cx="10808209" cy="585213"/>
          </a:xfrm>
        </p:spPr>
        <p:txBody>
          <a:bodyPr/>
          <a:lstStyle/>
          <a:p>
            <a:r>
              <a:rPr lang="en-US" sz="1600" b="0"/>
              <a:t>Step 31 : Once solution open with the Visual studio, shows like below image.</a:t>
            </a:r>
          </a:p>
        </p:txBody>
      </p:sp>
      <p:pic>
        <p:nvPicPr>
          <p:cNvPr id="9" name="Content Placeholder 8">
            <a:extLst>
              <a:ext uri="{FF2B5EF4-FFF2-40B4-BE49-F238E27FC236}">
                <a16:creationId xmlns:a16="http://schemas.microsoft.com/office/drawing/2014/main" id="{6C6FA0C0-4B36-4893-A8AE-1C42BD267C31}"/>
              </a:ext>
            </a:extLst>
          </p:cNvPr>
          <p:cNvPicPr>
            <a:picLocks noGrp="1"/>
          </p:cNvPicPr>
          <p:nvPr>
            <p:ph sz="quarter" idx="21"/>
          </p:nvPr>
        </p:nvPicPr>
        <p:blipFill rotWithShape="1">
          <a:blip r:embed="rId2"/>
          <a:srcRect l="27351" t="31150" r="28632" b="27635"/>
          <a:stretch/>
        </p:blipFill>
        <p:spPr bwMode="auto">
          <a:xfrm>
            <a:off x="327990" y="874643"/>
            <a:ext cx="11668539" cy="55637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1591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37</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0808209" cy="800097"/>
          </a:xfrm>
        </p:spPr>
        <p:txBody>
          <a:bodyPr/>
          <a:lstStyle/>
          <a:p>
            <a:r>
              <a:rPr lang="en-US" sz="1600" b="0"/>
              <a:t>Step 32 : Implement the code and Once the implementation completed the source code will upload into </a:t>
            </a:r>
            <a:r>
              <a:rPr lang="en-US" sz="1600" b="0" err="1"/>
              <a:t>Tekstack</a:t>
            </a:r>
            <a:br>
              <a:rPr lang="en-US" sz="1600" b="0"/>
            </a:br>
            <a:r>
              <a:rPr lang="en-US" sz="1600" b="0"/>
              <a:t>Visual studio every build the two folders are create by default, Here we need to remove these two folders for the both register and discover project</a:t>
            </a:r>
            <a:r>
              <a:rPr lang="en-US" sz="1200"/>
              <a:t>.</a:t>
            </a:r>
            <a:endParaRPr lang="en-US" sz="1600" b="0"/>
          </a:p>
        </p:txBody>
      </p:sp>
      <p:sp>
        <p:nvSpPr>
          <p:cNvPr id="8" name="Content Placeholder 7">
            <a:extLst>
              <a:ext uri="{FF2B5EF4-FFF2-40B4-BE49-F238E27FC236}">
                <a16:creationId xmlns:a16="http://schemas.microsoft.com/office/drawing/2014/main" id="{79AE915C-D8EB-416A-B2AB-0F026F21016E}"/>
              </a:ext>
            </a:extLst>
          </p:cNvPr>
          <p:cNvSpPr>
            <a:spLocks noGrp="1"/>
          </p:cNvSpPr>
          <p:nvPr>
            <p:ph sz="quarter" idx="21"/>
          </p:nvPr>
        </p:nvSpPr>
        <p:spPr/>
        <p:txBody>
          <a:bodyPr/>
          <a:lstStyle/>
          <a:p>
            <a:endParaRPr lang="en-US"/>
          </a:p>
        </p:txBody>
      </p:sp>
      <p:pic>
        <p:nvPicPr>
          <p:cNvPr id="12" name="Picture 11">
            <a:extLst>
              <a:ext uri="{FF2B5EF4-FFF2-40B4-BE49-F238E27FC236}">
                <a16:creationId xmlns:a16="http://schemas.microsoft.com/office/drawing/2014/main" id="{8415B6E2-CEC6-47E2-8DCF-544DEEE1CF34}"/>
              </a:ext>
            </a:extLst>
          </p:cNvPr>
          <p:cNvPicPr/>
          <p:nvPr/>
        </p:nvPicPr>
        <p:blipFill rotWithShape="1">
          <a:blip r:embed="rId2"/>
          <a:srcRect l="25534" t="24122" r="22222" b="37132"/>
          <a:stretch/>
        </p:blipFill>
        <p:spPr bwMode="auto">
          <a:xfrm>
            <a:off x="447673" y="1457324"/>
            <a:ext cx="11287126" cy="47686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5384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38</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0808209" cy="349897"/>
          </a:xfrm>
        </p:spPr>
        <p:txBody>
          <a:bodyPr/>
          <a:lstStyle/>
          <a:p>
            <a:r>
              <a:rPr lang="en-US" sz="1600" b="0"/>
              <a:t>Step 33 : Zip the folder once removed the folders, as per the below image.</a:t>
            </a:r>
          </a:p>
        </p:txBody>
      </p:sp>
      <p:pic>
        <p:nvPicPr>
          <p:cNvPr id="9" name="Content Placeholder 8">
            <a:extLst>
              <a:ext uri="{FF2B5EF4-FFF2-40B4-BE49-F238E27FC236}">
                <a16:creationId xmlns:a16="http://schemas.microsoft.com/office/drawing/2014/main" id="{4BE463ED-5133-4A01-A45E-FE7AC8629D07}"/>
              </a:ext>
            </a:extLst>
          </p:cNvPr>
          <p:cNvPicPr>
            <a:picLocks noGrp="1"/>
          </p:cNvPicPr>
          <p:nvPr>
            <p:ph sz="quarter" idx="21"/>
          </p:nvPr>
        </p:nvPicPr>
        <p:blipFill rotWithShape="1">
          <a:blip r:embed="rId2"/>
          <a:srcRect l="21154" t="24501" r="26282" b="34853"/>
          <a:stretch/>
        </p:blipFill>
        <p:spPr bwMode="auto">
          <a:xfrm>
            <a:off x="447673" y="1028700"/>
            <a:ext cx="11229977" cy="53149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8514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39</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0808209" cy="349897"/>
          </a:xfrm>
        </p:spPr>
        <p:txBody>
          <a:bodyPr/>
          <a:lstStyle/>
          <a:p>
            <a:r>
              <a:rPr lang="en-US" sz="1600" b="0"/>
              <a:t>Step 34 :The Zipped folder will look like this.</a:t>
            </a:r>
          </a:p>
        </p:txBody>
      </p:sp>
      <p:pic>
        <p:nvPicPr>
          <p:cNvPr id="10" name="Content Placeholder 9">
            <a:extLst>
              <a:ext uri="{FF2B5EF4-FFF2-40B4-BE49-F238E27FC236}">
                <a16:creationId xmlns:a16="http://schemas.microsoft.com/office/drawing/2014/main" id="{804BE02A-3BB0-44D2-B00B-6D066BE9CD48}"/>
              </a:ext>
            </a:extLst>
          </p:cNvPr>
          <p:cNvPicPr>
            <a:picLocks noGrp="1"/>
          </p:cNvPicPr>
          <p:nvPr>
            <p:ph sz="quarter" idx="21"/>
          </p:nvPr>
        </p:nvPicPr>
        <p:blipFill rotWithShape="1">
          <a:blip r:embed="rId2"/>
          <a:srcRect l="23825" t="30959" r="23505" b="43020"/>
          <a:stretch/>
        </p:blipFill>
        <p:spPr bwMode="auto">
          <a:xfrm>
            <a:off x="171450" y="905158"/>
            <a:ext cx="11658600" cy="5229225"/>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35F45C9C-0573-490A-8176-F20AD2096649}"/>
              </a:ext>
            </a:extLst>
          </p:cNvPr>
          <p:cNvSpPr/>
          <p:nvPr/>
        </p:nvSpPr>
        <p:spPr>
          <a:xfrm>
            <a:off x="2915759" y="3946570"/>
            <a:ext cx="6360481" cy="501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329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517674-E1A8-5F41-9076-0C43D1AD484C}"/>
              </a:ext>
            </a:extLst>
          </p:cNvPr>
          <p:cNvSpPr>
            <a:spLocks noGrp="1"/>
          </p:cNvSpPr>
          <p:nvPr>
            <p:ph type="ftr" sz="quarter" idx="11"/>
          </p:nvPr>
        </p:nvSpPr>
        <p:spPr/>
        <p:txBody>
          <a:bodyPr/>
          <a:lstStyle/>
          <a:p>
            <a:r>
              <a:rPr lang="en-US"/>
              <a:t>© 2022 Cognizant</a:t>
            </a:r>
          </a:p>
        </p:txBody>
      </p:sp>
      <p:sp>
        <p:nvSpPr>
          <p:cNvPr id="3" name="Slide Number Placeholder 2">
            <a:extLst>
              <a:ext uri="{FF2B5EF4-FFF2-40B4-BE49-F238E27FC236}">
                <a16:creationId xmlns:a16="http://schemas.microsoft.com/office/drawing/2014/main" id="{3B17942B-C36B-F642-97E0-812EE3E906B5}"/>
              </a:ext>
            </a:extLst>
          </p:cNvPr>
          <p:cNvSpPr>
            <a:spLocks noGrp="1"/>
          </p:cNvSpPr>
          <p:nvPr>
            <p:ph type="sldNum" sz="quarter" idx="12"/>
          </p:nvPr>
        </p:nvSpPr>
        <p:spPr/>
        <p:txBody>
          <a:bodyPr/>
          <a:lstStyle/>
          <a:p>
            <a:fld id="{C53E075B-3175-45CF-B3C7-FEDF3F5961E3}" type="slidenum">
              <a:rPr lang="en-US" smtClean="0"/>
              <a:pPr/>
              <a:t>4</a:t>
            </a:fld>
            <a:endParaRPr lang="en-US"/>
          </a:p>
        </p:txBody>
      </p:sp>
      <p:sp>
        <p:nvSpPr>
          <p:cNvPr id="5" name="TextBox 4">
            <a:extLst>
              <a:ext uri="{FF2B5EF4-FFF2-40B4-BE49-F238E27FC236}">
                <a16:creationId xmlns:a16="http://schemas.microsoft.com/office/drawing/2014/main" id="{9B1F2815-A252-4FB7-B286-3874865A87DB}"/>
              </a:ext>
            </a:extLst>
          </p:cNvPr>
          <p:cNvSpPr txBox="1"/>
          <p:nvPr/>
        </p:nvSpPr>
        <p:spPr>
          <a:xfrm>
            <a:off x="126206" y="131315"/>
            <a:ext cx="6100762" cy="1070871"/>
          </a:xfrm>
          <a:prstGeom prst="rect">
            <a:avLst/>
          </a:prstGeom>
          <a:noFill/>
        </p:spPr>
        <p:txBody>
          <a:bodyPr wrap="square">
            <a:spAutoFit/>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Step 3 : Search result will display the course code details as shown below: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Click on the Course code to open.</a:t>
            </a:r>
          </a:p>
        </p:txBody>
      </p:sp>
      <p:pic>
        <p:nvPicPr>
          <p:cNvPr id="7" name="Picture 6">
            <a:extLst>
              <a:ext uri="{FF2B5EF4-FFF2-40B4-BE49-F238E27FC236}">
                <a16:creationId xmlns:a16="http://schemas.microsoft.com/office/drawing/2014/main" id="{0442176A-2AC0-43DD-9144-E100FEB63A33}"/>
              </a:ext>
            </a:extLst>
          </p:cNvPr>
          <p:cNvPicPr>
            <a:picLocks noChangeAspect="1"/>
          </p:cNvPicPr>
          <p:nvPr/>
        </p:nvPicPr>
        <p:blipFill rotWithShape="1">
          <a:blip r:embed="rId2"/>
          <a:srcRect l="7344" t="17530" r="2031" b="39306"/>
          <a:stretch/>
        </p:blipFill>
        <p:spPr>
          <a:xfrm>
            <a:off x="126206" y="1783211"/>
            <a:ext cx="9553575" cy="4312789"/>
          </a:xfrm>
          <a:prstGeom prst="rect">
            <a:avLst/>
          </a:prstGeom>
        </p:spPr>
      </p:pic>
    </p:spTree>
    <p:extLst>
      <p:ext uri="{BB962C8B-B14F-4D97-AF65-F5344CB8AC3E}">
        <p14:creationId xmlns:p14="http://schemas.microsoft.com/office/powerpoint/2010/main" val="3852874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40</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0808209" cy="349897"/>
          </a:xfrm>
        </p:spPr>
        <p:txBody>
          <a:bodyPr/>
          <a:lstStyle/>
          <a:p>
            <a:r>
              <a:rPr lang="en-US" sz="1600" b="0"/>
              <a:t>Step 35 :Open </a:t>
            </a:r>
            <a:r>
              <a:rPr lang="en-US" sz="1600" b="0" err="1"/>
              <a:t>Tekstack</a:t>
            </a:r>
            <a:r>
              <a:rPr lang="en-US" sz="1600" b="0"/>
              <a:t> activity -&gt; Click Test Activity -&gt; Code Editor.</a:t>
            </a:r>
          </a:p>
        </p:txBody>
      </p:sp>
      <p:pic>
        <p:nvPicPr>
          <p:cNvPr id="9" name="Content Placeholder 8">
            <a:extLst>
              <a:ext uri="{FF2B5EF4-FFF2-40B4-BE49-F238E27FC236}">
                <a16:creationId xmlns:a16="http://schemas.microsoft.com/office/drawing/2014/main" id="{DC00CD06-FCBA-4268-AB5F-FDD17FB2C5F4}"/>
              </a:ext>
            </a:extLst>
          </p:cNvPr>
          <p:cNvPicPr>
            <a:picLocks noGrp="1"/>
          </p:cNvPicPr>
          <p:nvPr>
            <p:ph sz="quarter" idx="21"/>
          </p:nvPr>
        </p:nvPicPr>
        <p:blipFill rotWithShape="1">
          <a:blip r:embed="rId2"/>
          <a:srcRect l="26068" t="24311" r="17521" b="25736"/>
          <a:stretch/>
        </p:blipFill>
        <p:spPr bwMode="auto">
          <a:xfrm>
            <a:off x="447672" y="905157"/>
            <a:ext cx="10906127" cy="5320831"/>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1342AF3A-34CD-41FE-AE0E-82C158D024AE}"/>
              </a:ext>
            </a:extLst>
          </p:cNvPr>
          <p:cNvSpPr/>
          <p:nvPr/>
        </p:nvSpPr>
        <p:spPr>
          <a:xfrm>
            <a:off x="3393120" y="1184321"/>
            <a:ext cx="797880" cy="3498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802501-70B3-427F-B0C3-C62AE5E02D70}"/>
              </a:ext>
            </a:extLst>
          </p:cNvPr>
          <p:cNvSpPr/>
          <p:nvPr/>
        </p:nvSpPr>
        <p:spPr>
          <a:xfrm>
            <a:off x="1641505" y="5161823"/>
            <a:ext cx="825470" cy="501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508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41</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0808209" cy="349897"/>
          </a:xfrm>
        </p:spPr>
        <p:txBody>
          <a:bodyPr/>
          <a:lstStyle/>
          <a:p>
            <a:r>
              <a:rPr lang="en-US" sz="1600" b="0"/>
              <a:t>Step 36 :Click the cancel button.</a:t>
            </a:r>
          </a:p>
        </p:txBody>
      </p:sp>
      <p:sp>
        <p:nvSpPr>
          <p:cNvPr id="3" name="Content Placeholder 2">
            <a:extLst>
              <a:ext uri="{FF2B5EF4-FFF2-40B4-BE49-F238E27FC236}">
                <a16:creationId xmlns:a16="http://schemas.microsoft.com/office/drawing/2014/main" id="{C02F79F2-0FFB-41B6-9C42-D68545D39D8C}"/>
              </a:ext>
            </a:extLst>
          </p:cNvPr>
          <p:cNvSpPr>
            <a:spLocks noGrp="1"/>
          </p:cNvSpPr>
          <p:nvPr>
            <p:ph sz="quarter" idx="21"/>
          </p:nvPr>
        </p:nvSpPr>
        <p:spPr/>
        <p:txBody>
          <a:bodyPr/>
          <a:lstStyle/>
          <a:p>
            <a:endParaRPr lang="en-US"/>
          </a:p>
        </p:txBody>
      </p:sp>
      <p:pic>
        <p:nvPicPr>
          <p:cNvPr id="10" name="Picture 9">
            <a:extLst>
              <a:ext uri="{FF2B5EF4-FFF2-40B4-BE49-F238E27FC236}">
                <a16:creationId xmlns:a16="http://schemas.microsoft.com/office/drawing/2014/main" id="{1D0753F4-5931-41A4-89B2-12C2817089CD}"/>
              </a:ext>
            </a:extLst>
          </p:cNvPr>
          <p:cNvPicPr/>
          <p:nvPr/>
        </p:nvPicPr>
        <p:blipFill rotWithShape="1">
          <a:blip r:embed="rId2"/>
          <a:srcRect l="26816" t="48623" r="27778" b="28205"/>
          <a:stretch/>
        </p:blipFill>
        <p:spPr bwMode="auto">
          <a:xfrm>
            <a:off x="457199" y="905158"/>
            <a:ext cx="11049000" cy="53208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0065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42</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0808209" cy="349897"/>
          </a:xfrm>
        </p:spPr>
        <p:txBody>
          <a:bodyPr/>
          <a:lstStyle/>
          <a:p>
            <a:r>
              <a:rPr lang="en-US" sz="1600" b="0"/>
              <a:t>Step 37 :Then drag and drop your zipped file.</a:t>
            </a:r>
          </a:p>
        </p:txBody>
      </p:sp>
      <p:pic>
        <p:nvPicPr>
          <p:cNvPr id="8" name="Content Placeholder 7">
            <a:extLst>
              <a:ext uri="{FF2B5EF4-FFF2-40B4-BE49-F238E27FC236}">
                <a16:creationId xmlns:a16="http://schemas.microsoft.com/office/drawing/2014/main" id="{CD9846A6-46FF-4A21-8874-5138BDF58A1B}"/>
              </a:ext>
            </a:extLst>
          </p:cNvPr>
          <p:cNvPicPr>
            <a:picLocks noGrp="1"/>
          </p:cNvPicPr>
          <p:nvPr>
            <p:ph sz="quarter" idx="21"/>
          </p:nvPr>
        </p:nvPicPr>
        <p:blipFill rotWithShape="1">
          <a:blip r:embed="rId2"/>
          <a:srcRect l="26602" t="24881" r="27137" b="45489"/>
          <a:stretch/>
        </p:blipFill>
        <p:spPr bwMode="auto">
          <a:xfrm>
            <a:off x="333375" y="905158"/>
            <a:ext cx="11582400" cy="54289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4686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43</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0808209" cy="349897"/>
          </a:xfrm>
        </p:spPr>
        <p:txBody>
          <a:bodyPr/>
          <a:lstStyle/>
          <a:p>
            <a:r>
              <a:rPr lang="en-US" sz="1600" b="0"/>
              <a:t>Step 38 :Click -&gt; Save All for save these files.</a:t>
            </a:r>
          </a:p>
        </p:txBody>
      </p:sp>
      <p:pic>
        <p:nvPicPr>
          <p:cNvPr id="9" name="Content Placeholder 8">
            <a:extLst>
              <a:ext uri="{FF2B5EF4-FFF2-40B4-BE49-F238E27FC236}">
                <a16:creationId xmlns:a16="http://schemas.microsoft.com/office/drawing/2014/main" id="{5DFEF17A-D069-4A8A-BAA6-35A230D6E736}"/>
              </a:ext>
            </a:extLst>
          </p:cNvPr>
          <p:cNvPicPr>
            <a:picLocks noGrp="1"/>
          </p:cNvPicPr>
          <p:nvPr>
            <p:ph sz="quarter" idx="21"/>
          </p:nvPr>
        </p:nvPicPr>
        <p:blipFill rotWithShape="1">
          <a:blip r:embed="rId2"/>
          <a:srcRect l="28313" t="23362" r="29914" b="52516"/>
          <a:stretch/>
        </p:blipFill>
        <p:spPr bwMode="auto">
          <a:xfrm>
            <a:off x="457199" y="838200"/>
            <a:ext cx="11401426" cy="54673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3350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44</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57199" y="342899"/>
            <a:ext cx="10798683" cy="771525"/>
          </a:xfrm>
        </p:spPr>
        <p:txBody>
          <a:bodyPr/>
          <a:lstStyle/>
          <a:p>
            <a:r>
              <a:rPr lang="en-US" sz="1600" b="0"/>
              <a:t>Step 39 :Click ‘Compile and Run’ button. </a:t>
            </a:r>
            <a:br>
              <a:rPr lang="en-US" sz="1600" b="0"/>
            </a:br>
            <a:r>
              <a:rPr lang="en-US" sz="1600" b="0"/>
              <a:t>The console pop up will shows the status, if have errors implement the code as per the problem statement. You can edit the same </a:t>
            </a:r>
            <a:r>
              <a:rPr lang="en-US" sz="1600" b="0" err="1"/>
              <a:t>teksatck</a:t>
            </a:r>
            <a:r>
              <a:rPr lang="en-US" sz="1600" b="0"/>
              <a:t> window or repeat the step from </a:t>
            </a:r>
          </a:p>
        </p:txBody>
      </p:sp>
      <p:pic>
        <p:nvPicPr>
          <p:cNvPr id="10" name="Content Placeholder 9">
            <a:extLst>
              <a:ext uri="{FF2B5EF4-FFF2-40B4-BE49-F238E27FC236}">
                <a16:creationId xmlns:a16="http://schemas.microsoft.com/office/drawing/2014/main" id="{27F7AAD6-ACAD-4668-BB8A-1750ED20AD36}"/>
              </a:ext>
            </a:extLst>
          </p:cNvPr>
          <p:cNvPicPr>
            <a:picLocks noGrp="1"/>
          </p:cNvPicPr>
          <p:nvPr>
            <p:ph sz="quarter" idx="21"/>
          </p:nvPr>
        </p:nvPicPr>
        <p:blipFill rotWithShape="1">
          <a:blip r:embed="rId2"/>
          <a:srcRect l="26282" t="52802" r="27137" b="15669"/>
          <a:stretch/>
        </p:blipFill>
        <p:spPr bwMode="auto">
          <a:xfrm>
            <a:off x="266701" y="1323975"/>
            <a:ext cx="11744324" cy="49910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8566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45</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1353802" cy="452438"/>
          </a:xfrm>
        </p:spPr>
        <p:txBody>
          <a:bodyPr/>
          <a:lstStyle/>
          <a:p>
            <a:r>
              <a:rPr lang="en-US" sz="1600" b="0"/>
              <a:t>Step 40 :</a:t>
            </a:r>
            <a:r>
              <a:rPr lang="en-US" sz="1200" b="0"/>
              <a:t> </a:t>
            </a:r>
            <a:r>
              <a:rPr lang="en-US" sz="1600" b="0"/>
              <a:t>At the last, should select the activity from the corresponding drop-down.</a:t>
            </a:r>
          </a:p>
        </p:txBody>
      </p:sp>
      <p:pic>
        <p:nvPicPr>
          <p:cNvPr id="10" name="Content Placeholder 9">
            <a:extLst>
              <a:ext uri="{FF2B5EF4-FFF2-40B4-BE49-F238E27FC236}">
                <a16:creationId xmlns:a16="http://schemas.microsoft.com/office/drawing/2014/main" id="{37B35C27-DD0D-4A2E-B04B-7C2D7AFAAED0}"/>
              </a:ext>
            </a:extLst>
          </p:cNvPr>
          <p:cNvPicPr>
            <a:picLocks noGrp="1"/>
          </p:cNvPicPr>
          <p:nvPr>
            <p:ph sz="quarter" idx="21"/>
          </p:nvPr>
        </p:nvPicPr>
        <p:blipFill rotWithShape="1">
          <a:blip r:embed="rId2"/>
          <a:srcRect l="27351" t="31339" r="28739" b="27825"/>
          <a:stretch/>
        </p:blipFill>
        <p:spPr bwMode="auto">
          <a:xfrm>
            <a:off x="342901" y="914399"/>
            <a:ext cx="11458574" cy="53816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9120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46</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1353802" cy="452438"/>
          </a:xfrm>
        </p:spPr>
        <p:txBody>
          <a:bodyPr/>
          <a:lstStyle/>
          <a:p>
            <a:r>
              <a:rPr lang="en-US" sz="1600" b="0"/>
              <a:t>Step 41 :</a:t>
            </a:r>
            <a:r>
              <a:rPr lang="en-US" sz="1200" b="0"/>
              <a:t> </a:t>
            </a:r>
            <a:r>
              <a:rPr lang="en-US" sz="1600" b="0"/>
              <a:t>Once the activity is selected, the entire problem statement will be loaded into the window. </a:t>
            </a:r>
          </a:p>
        </p:txBody>
      </p:sp>
      <p:pic>
        <p:nvPicPr>
          <p:cNvPr id="9" name="Content Placeholder 8">
            <a:extLst>
              <a:ext uri="{FF2B5EF4-FFF2-40B4-BE49-F238E27FC236}">
                <a16:creationId xmlns:a16="http://schemas.microsoft.com/office/drawing/2014/main" id="{8ED3B16E-ECAC-48A3-ADB2-52B26AE2BBFE}"/>
              </a:ext>
            </a:extLst>
          </p:cNvPr>
          <p:cNvPicPr>
            <a:picLocks noGrp="1"/>
          </p:cNvPicPr>
          <p:nvPr>
            <p:ph sz="quarter" idx="21"/>
          </p:nvPr>
        </p:nvPicPr>
        <p:blipFill rotWithShape="1">
          <a:blip r:embed="rId2"/>
          <a:srcRect l="27136" t="28490" r="28312" b="31814"/>
          <a:stretch/>
        </p:blipFill>
        <p:spPr bwMode="auto">
          <a:xfrm>
            <a:off x="323850" y="1104899"/>
            <a:ext cx="11477625" cy="52101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5438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47</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1353802" cy="452438"/>
          </a:xfrm>
        </p:spPr>
        <p:txBody>
          <a:bodyPr/>
          <a:lstStyle/>
          <a:p>
            <a:r>
              <a:rPr lang="en-US" sz="1600" b="0" err="1"/>
              <a:t>tep</a:t>
            </a:r>
            <a:r>
              <a:rPr lang="en-US" sz="1600" b="0"/>
              <a:t> 42 :</a:t>
            </a:r>
            <a:r>
              <a:rPr lang="en-US" sz="1200" b="0"/>
              <a:t> </a:t>
            </a:r>
            <a:r>
              <a:rPr lang="en-US" sz="1200"/>
              <a:t> </a:t>
            </a:r>
            <a:r>
              <a:rPr lang="en-US" sz="1600" b="0"/>
              <a:t>If you want a project template, select "Download Template" button.</a:t>
            </a:r>
          </a:p>
        </p:txBody>
      </p:sp>
      <p:pic>
        <p:nvPicPr>
          <p:cNvPr id="10" name="Content Placeholder 9">
            <a:extLst>
              <a:ext uri="{FF2B5EF4-FFF2-40B4-BE49-F238E27FC236}">
                <a16:creationId xmlns:a16="http://schemas.microsoft.com/office/drawing/2014/main" id="{250DFC36-41A1-47AE-AF46-F86531F17E5C}"/>
              </a:ext>
            </a:extLst>
          </p:cNvPr>
          <p:cNvPicPr>
            <a:picLocks noGrp="1"/>
          </p:cNvPicPr>
          <p:nvPr>
            <p:ph sz="quarter" idx="21"/>
          </p:nvPr>
        </p:nvPicPr>
        <p:blipFill rotWithShape="1">
          <a:blip r:embed="rId2"/>
          <a:srcRect l="26497" t="24880" r="28632" b="33524"/>
          <a:stretch/>
        </p:blipFill>
        <p:spPr bwMode="auto">
          <a:xfrm>
            <a:off x="200025" y="1076325"/>
            <a:ext cx="11525250" cy="53620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528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48</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899"/>
            <a:ext cx="11353802" cy="561976"/>
          </a:xfrm>
        </p:spPr>
        <p:txBody>
          <a:bodyPr/>
          <a:lstStyle/>
          <a:p>
            <a:r>
              <a:rPr lang="en-US" sz="1600" b="0"/>
              <a:t>Step 43 :Finally, open the template and start working on the project. Once all of the requirements have been met, the files must be uploaded.  </a:t>
            </a:r>
          </a:p>
        </p:txBody>
      </p:sp>
      <p:pic>
        <p:nvPicPr>
          <p:cNvPr id="10" name="Content Placeholder 9">
            <a:extLst>
              <a:ext uri="{FF2B5EF4-FFF2-40B4-BE49-F238E27FC236}">
                <a16:creationId xmlns:a16="http://schemas.microsoft.com/office/drawing/2014/main" id="{250DFC36-41A1-47AE-AF46-F86531F17E5C}"/>
              </a:ext>
            </a:extLst>
          </p:cNvPr>
          <p:cNvPicPr>
            <a:picLocks noGrp="1"/>
          </p:cNvPicPr>
          <p:nvPr>
            <p:ph sz="quarter" idx="21"/>
          </p:nvPr>
        </p:nvPicPr>
        <p:blipFill rotWithShape="1">
          <a:blip r:embed="rId2"/>
          <a:srcRect l="26497" t="24880" r="28632" b="33524"/>
          <a:stretch/>
        </p:blipFill>
        <p:spPr bwMode="auto">
          <a:xfrm>
            <a:off x="200025" y="1288685"/>
            <a:ext cx="11525250" cy="51496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9664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49</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899"/>
            <a:ext cx="11353802" cy="564954"/>
          </a:xfrm>
        </p:spPr>
        <p:txBody>
          <a:bodyPr/>
          <a:lstStyle/>
          <a:p>
            <a:r>
              <a:rPr lang="en-US" sz="1600" b="0"/>
              <a:t>Step 44 : All necessary files must be packaged in accordance with the requested files. Remove any unneeded files and directories such as bin, debug, and others from the folder structure. </a:t>
            </a:r>
          </a:p>
        </p:txBody>
      </p:sp>
      <p:pic>
        <p:nvPicPr>
          <p:cNvPr id="9" name="Content Placeholder 8">
            <a:extLst>
              <a:ext uri="{FF2B5EF4-FFF2-40B4-BE49-F238E27FC236}">
                <a16:creationId xmlns:a16="http://schemas.microsoft.com/office/drawing/2014/main" id="{4C4FEB51-3E7E-46AF-A8E4-51046133502A}"/>
              </a:ext>
            </a:extLst>
          </p:cNvPr>
          <p:cNvPicPr>
            <a:picLocks noGrp="1"/>
          </p:cNvPicPr>
          <p:nvPr>
            <p:ph sz="quarter" idx="21"/>
          </p:nvPr>
        </p:nvPicPr>
        <p:blipFill rotWithShape="1">
          <a:blip r:embed="rId2"/>
          <a:srcRect l="27030" t="31529" r="28099" b="26495"/>
          <a:stretch/>
        </p:blipFill>
        <p:spPr bwMode="auto">
          <a:xfrm>
            <a:off x="390525" y="1098269"/>
            <a:ext cx="11410949" cy="534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730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517674-E1A8-5F41-9076-0C43D1AD484C}"/>
              </a:ext>
            </a:extLst>
          </p:cNvPr>
          <p:cNvSpPr>
            <a:spLocks noGrp="1"/>
          </p:cNvSpPr>
          <p:nvPr>
            <p:ph type="ftr" sz="quarter" idx="11"/>
          </p:nvPr>
        </p:nvSpPr>
        <p:spPr/>
        <p:txBody>
          <a:bodyPr/>
          <a:lstStyle/>
          <a:p>
            <a:r>
              <a:rPr lang="en-US"/>
              <a:t>© 2022 Cognizant</a:t>
            </a:r>
          </a:p>
        </p:txBody>
      </p:sp>
      <p:sp>
        <p:nvSpPr>
          <p:cNvPr id="3" name="Slide Number Placeholder 2">
            <a:extLst>
              <a:ext uri="{FF2B5EF4-FFF2-40B4-BE49-F238E27FC236}">
                <a16:creationId xmlns:a16="http://schemas.microsoft.com/office/drawing/2014/main" id="{3B17942B-C36B-F642-97E0-812EE3E906B5}"/>
              </a:ext>
            </a:extLst>
          </p:cNvPr>
          <p:cNvSpPr>
            <a:spLocks noGrp="1"/>
          </p:cNvSpPr>
          <p:nvPr>
            <p:ph type="sldNum" sz="quarter" idx="12"/>
          </p:nvPr>
        </p:nvSpPr>
        <p:spPr/>
        <p:txBody>
          <a:bodyPr/>
          <a:lstStyle/>
          <a:p>
            <a:fld id="{C53E075B-3175-45CF-B3C7-FEDF3F5961E3}" type="slidenum">
              <a:rPr lang="en-US" smtClean="0"/>
              <a:pPr/>
              <a:t>5</a:t>
            </a:fld>
            <a:endParaRPr lang="en-US"/>
          </a:p>
        </p:txBody>
      </p:sp>
      <p:sp>
        <p:nvSpPr>
          <p:cNvPr id="5" name="TextBox 4">
            <a:extLst>
              <a:ext uri="{FF2B5EF4-FFF2-40B4-BE49-F238E27FC236}">
                <a16:creationId xmlns:a16="http://schemas.microsoft.com/office/drawing/2014/main" id="{A6806645-4294-4598-A764-A952EE269DDA}"/>
              </a:ext>
            </a:extLst>
          </p:cNvPr>
          <p:cNvSpPr txBox="1"/>
          <p:nvPr/>
        </p:nvSpPr>
        <p:spPr>
          <a:xfrm>
            <a:off x="354806" y="138410"/>
            <a:ext cx="6100762" cy="923330"/>
          </a:xfrm>
          <a:prstGeom prst="rect">
            <a:avLst/>
          </a:prstGeom>
          <a:noFill/>
        </p:spPr>
        <p:txBody>
          <a:bodyPr wrap="square">
            <a:spAutoFit/>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Step 4 : Read the full description of the course before registering , then click the </a:t>
            </a:r>
            <a:r>
              <a:rPr lang="en-US" sz="1800" b="1">
                <a:effectLst/>
                <a:latin typeface="Calibri" panose="020F0502020204030204" pitchFamily="34" charset="0"/>
                <a:ea typeface="Calibri" panose="020F0502020204030204" pitchFamily="34" charset="0"/>
                <a:cs typeface="Times New Roman" panose="02020603050405020304" pitchFamily="18" charset="0"/>
              </a:rPr>
              <a:t>Register</a:t>
            </a:r>
            <a:r>
              <a:rPr lang="en-US" sz="1800">
                <a:effectLst/>
                <a:latin typeface="Calibri" panose="020F0502020204030204" pitchFamily="34" charset="0"/>
                <a:ea typeface="Calibri" panose="020F0502020204030204" pitchFamily="34" charset="0"/>
                <a:cs typeface="Times New Roman" panose="02020603050405020304" pitchFamily="18" charset="0"/>
              </a:rPr>
              <a:t> button.</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8" name="Picture 7">
            <a:extLst>
              <a:ext uri="{FF2B5EF4-FFF2-40B4-BE49-F238E27FC236}">
                <a16:creationId xmlns:a16="http://schemas.microsoft.com/office/drawing/2014/main" id="{0C8CD6A7-3F9E-49A0-B105-40DA1AB1D040}"/>
              </a:ext>
            </a:extLst>
          </p:cNvPr>
          <p:cNvPicPr>
            <a:picLocks noChangeAspect="1"/>
          </p:cNvPicPr>
          <p:nvPr/>
        </p:nvPicPr>
        <p:blipFill rotWithShape="1">
          <a:blip r:embed="rId2"/>
          <a:srcRect t="16588" r="5547" b="14286"/>
          <a:stretch/>
        </p:blipFill>
        <p:spPr>
          <a:xfrm>
            <a:off x="0" y="1061740"/>
            <a:ext cx="11515725" cy="5320010"/>
          </a:xfrm>
          <a:prstGeom prst="rect">
            <a:avLst/>
          </a:prstGeom>
        </p:spPr>
      </p:pic>
      <p:sp>
        <p:nvSpPr>
          <p:cNvPr id="9" name="Rectangle 8">
            <a:extLst>
              <a:ext uri="{FF2B5EF4-FFF2-40B4-BE49-F238E27FC236}">
                <a16:creationId xmlns:a16="http://schemas.microsoft.com/office/drawing/2014/main" id="{C8AD0F09-6C56-4A07-92A5-CAFDC61470FE}"/>
              </a:ext>
            </a:extLst>
          </p:cNvPr>
          <p:cNvSpPr/>
          <p:nvPr/>
        </p:nvSpPr>
        <p:spPr>
          <a:xfrm>
            <a:off x="8382000" y="2628900"/>
            <a:ext cx="3133725" cy="400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754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50</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899"/>
            <a:ext cx="11353802" cy="349897"/>
          </a:xfrm>
        </p:spPr>
        <p:txBody>
          <a:bodyPr/>
          <a:lstStyle/>
          <a:p>
            <a:r>
              <a:rPr lang="en-US" sz="1600" b="0"/>
              <a:t>Step 45 : Then, as shown in the figure above, you must submit the files for review by clicking the submit button.</a:t>
            </a:r>
          </a:p>
        </p:txBody>
      </p:sp>
      <p:pic>
        <p:nvPicPr>
          <p:cNvPr id="10" name="Content Placeholder 9">
            <a:extLst>
              <a:ext uri="{FF2B5EF4-FFF2-40B4-BE49-F238E27FC236}">
                <a16:creationId xmlns:a16="http://schemas.microsoft.com/office/drawing/2014/main" id="{A5B5090A-5092-46C7-8181-6BF3ACF59B34}"/>
              </a:ext>
            </a:extLst>
          </p:cNvPr>
          <p:cNvPicPr>
            <a:picLocks noGrp="1"/>
          </p:cNvPicPr>
          <p:nvPr>
            <p:ph sz="quarter" idx="21"/>
          </p:nvPr>
        </p:nvPicPr>
        <p:blipFill rotWithShape="1">
          <a:blip r:embed="rId2"/>
          <a:srcRect l="26603" t="31339" r="27991" b="28395"/>
          <a:stretch/>
        </p:blipFill>
        <p:spPr bwMode="auto">
          <a:xfrm>
            <a:off x="314325" y="1133475"/>
            <a:ext cx="11353802" cy="53048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3966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51</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899"/>
            <a:ext cx="11353802" cy="349897"/>
          </a:xfrm>
        </p:spPr>
        <p:txBody>
          <a:bodyPr/>
          <a:lstStyle/>
          <a:p>
            <a:r>
              <a:rPr lang="en-US" sz="1600" b="0"/>
              <a:t>Step 46 : Please wait a while before assessing .</a:t>
            </a:r>
          </a:p>
        </p:txBody>
      </p:sp>
      <p:pic>
        <p:nvPicPr>
          <p:cNvPr id="9" name="Content Placeholder 8">
            <a:extLst>
              <a:ext uri="{FF2B5EF4-FFF2-40B4-BE49-F238E27FC236}">
                <a16:creationId xmlns:a16="http://schemas.microsoft.com/office/drawing/2014/main" id="{EF4E2B49-B612-490D-9BB8-EC979090D093}"/>
              </a:ext>
            </a:extLst>
          </p:cNvPr>
          <p:cNvPicPr>
            <a:picLocks noGrp="1"/>
          </p:cNvPicPr>
          <p:nvPr>
            <p:ph sz="quarter" idx="21"/>
          </p:nvPr>
        </p:nvPicPr>
        <p:blipFill rotWithShape="1">
          <a:blip r:embed="rId2"/>
          <a:srcRect l="26710" t="26021" r="28312" b="36182"/>
          <a:stretch/>
        </p:blipFill>
        <p:spPr bwMode="auto">
          <a:xfrm>
            <a:off x="333375" y="1162051"/>
            <a:ext cx="11258550" cy="52762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496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52</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0808209" cy="349897"/>
          </a:xfrm>
        </p:spPr>
        <p:txBody>
          <a:bodyPr/>
          <a:lstStyle/>
          <a:p>
            <a:r>
              <a:rPr lang="en-US" sz="1600" b="0"/>
              <a:t>Step 47 :Error free means you can click the evaluate button to find the grade.</a:t>
            </a:r>
            <a:br>
              <a:rPr lang="en-US" sz="1600" b="0"/>
            </a:br>
            <a:endParaRPr lang="en-US" sz="1600" b="0"/>
          </a:p>
        </p:txBody>
      </p:sp>
      <p:pic>
        <p:nvPicPr>
          <p:cNvPr id="9" name="Content Placeholder 8">
            <a:extLst>
              <a:ext uri="{FF2B5EF4-FFF2-40B4-BE49-F238E27FC236}">
                <a16:creationId xmlns:a16="http://schemas.microsoft.com/office/drawing/2014/main" id="{266D4B08-8D86-4D65-B5D1-BE10CD59A999}"/>
              </a:ext>
            </a:extLst>
          </p:cNvPr>
          <p:cNvPicPr>
            <a:picLocks noGrp="1"/>
          </p:cNvPicPr>
          <p:nvPr>
            <p:ph sz="quarter" idx="21"/>
          </p:nvPr>
        </p:nvPicPr>
        <p:blipFill rotWithShape="1">
          <a:blip r:embed="rId2"/>
          <a:srcRect l="25748" t="29249" r="28205" b="19469"/>
          <a:stretch/>
        </p:blipFill>
        <p:spPr bwMode="auto">
          <a:xfrm>
            <a:off x="295275" y="795338"/>
            <a:ext cx="11601450" cy="55387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6309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11F384-8BEF-9542-9BA1-0CE14F39F04D}"/>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53</a:t>
            </a:fld>
            <a:endParaRPr lang="en-US"/>
          </a:p>
        </p:txBody>
      </p:sp>
      <p:sp>
        <p:nvSpPr>
          <p:cNvPr id="6" name="Title 5">
            <a:extLst>
              <a:ext uri="{FF2B5EF4-FFF2-40B4-BE49-F238E27FC236}">
                <a16:creationId xmlns:a16="http://schemas.microsoft.com/office/drawing/2014/main" id="{9B62002B-1DAB-4284-94CA-6D65895A9321}"/>
              </a:ext>
            </a:extLst>
          </p:cNvPr>
          <p:cNvSpPr>
            <a:spLocks noGrp="1"/>
          </p:cNvSpPr>
          <p:nvPr>
            <p:ph type="title"/>
          </p:nvPr>
        </p:nvSpPr>
        <p:spPr>
          <a:xfrm>
            <a:off x="447673" y="342900"/>
            <a:ext cx="10808209" cy="349897"/>
          </a:xfrm>
        </p:spPr>
        <p:txBody>
          <a:bodyPr/>
          <a:lstStyle/>
          <a:p>
            <a:r>
              <a:rPr lang="en-US" sz="1600" b="0"/>
              <a:t>Step 47 :Error free means you can click the evaluate button to find the grade.</a:t>
            </a:r>
            <a:br>
              <a:rPr lang="en-US" sz="1600" b="0"/>
            </a:br>
            <a:endParaRPr lang="en-US" sz="1600" b="0"/>
          </a:p>
        </p:txBody>
      </p:sp>
      <p:pic>
        <p:nvPicPr>
          <p:cNvPr id="9" name="Content Placeholder 8">
            <a:extLst>
              <a:ext uri="{FF2B5EF4-FFF2-40B4-BE49-F238E27FC236}">
                <a16:creationId xmlns:a16="http://schemas.microsoft.com/office/drawing/2014/main" id="{266D4B08-8D86-4D65-B5D1-BE10CD59A999}"/>
              </a:ext>
            </a:extLst>
          </p:cNvPr>
          <p:cNvPicPr>
            <a:picLocks noGrp="1"/>
          </p:cNvPicPr>
          <p:nvPr>
            <p:ph sz="quarter" idx="21"/>
          </p:nvPr>
        </p:nvPicPr>
        <p:blipFill rotWithShape="1">
          <a:blip r:embed="rId2"/>
          <a:srcRect l="25748" t="29249" r="28205" b="19469"/>
          <a:stretch/>
        </p:blipFill>
        <p:spPr bwMode="auto">
          <a:xfrm>
            <a:off x="295275" y="795338"/>
            <a:ext cx="11601450" cy="55387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6219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文本框 163"/>
          <p:cNvSpPr txBox="1"/>
          <p:nvPr/>
        </p:nvSpPr>
        <p:spPr>
          <a:xfrm>
            <a:off x="7025644" y="1634757"/>
            <a:ext cx="2536397" cy="583565"/>
          </a:xfrm>
          <a:prstGeom prst="rect">
            <a:avLst/>
          </a:prstGeom>
          <a:noFill/>
        </p:spPr>
        <p:txBody>
          <a:bodyPr wrap="square">
            <a:spAutoFit/>
          </a:bodyPr>
          <a:lstStyle/>
          <a:p>
            <a:pPr>
              <a:tabLst>
                <a:tab pos="1162050" algn="l"/>
              </a:tabLst>
            </a:pPr>
            <a:r>
              <a:rPr lang="en-US" altLang="zh-CN" sz="3200" b="1">
                <a:solidFill>
                  <a:schemeClr val="tx1">
                    <a:lumMod val="75000"/>
                    <a:lumOff val="25000"/>
                  </a:schemeClr>
                </a:solidFill>
                <a:latin typeface="+mj-lt"/>
              </a:rPr>
              <a:t>Result</a:t>
            </a:r>
          </a:p>
        </p:txBody>
      </p:sp>
      <p:sp>
        <p:nvSpPr>
          <p:cNvPr id="165" name="矩形 164"/>
          <p:cNvSpPr/>
          <p:nvPr/>
        </p:nvSpPr>
        <p:spPr>
          <a:xfrm>
            <a:off x="7025640" y="1065530"/>
            <a:ext cx="4579620" cy="553085"/>
          </a:xfrm>
          <a:prstGeom prst="rect">
            <a:avLst/>
          </a:prstGeom>
        </p:spPr>
        <p:txBody>
          <a:bodyPr wrap="square">
            <a:spAutoFit/>
          </a:bodyPr>
          <a:lstStyle/>
          <a:p>
            <a:pPr>
              <a:lnSpc>
                <a:spcPts val="1800"/>
              </a:lnSpc>
            </a:pPr>
            <a:r>
              <a:rPr lang="en-US" altLang="zh-CN" sz="1600" b="1">
                <a:solidFill>
                  <a:srgbClr val="EE6945"/>
                </a:solidFill>
                <a:latin typeface="+mj-lt"/>
              </a:rPr>
              <a:t>When you click the evaluate button, the outcome looks like this.</a:t>
            </a:r>
          </a:p>
        </p:txBody>
      </p:sp>
      <p:sp>
        <p:nvSpPr>
          <p:cNvPr id="166" name="文本框 165"/>
          <p:cNvSpPr txBox="1"/>
          <p:nvPr/>
        </p:nvSpPr>
        <p:spPr>
          <a:xfrm>
            <a:off x="7262223" y="2667899"/>
            <a:ext cx="794657" cy="584775"/>
          </a:xfrm>
          <a:prstGeom prst="rect">
            <a:avLst/>
          </a:prstGeom>
          <a:noFill/>
        </p:spPr>
        <p:txBody>
          <a:bodyPr wrap="square" rtlCol="0">
            <a:spAutoFit/>
          </a:bodyPr>
          <a:lstStyle/>
          <a:p>
            <a:r>
              <a:rPr lang="en-US" altLang="zh-CN" sz="3200" b="1">
                <a:solidFill>
                  <a:schemeClr val="accent5"/>
                </a:solidFill>
                <a:latin typeface="+mj-lt"/>
              </a:rPr>
              <a:t>01</a:t>
            </a:r>
            <a:endParaRPr lang="zh-CN" altLang="en-US" sz="3200" b="1">
              <a:solidFill>
                <a:schemeClr val="accent5"/>
              </a:solidFill>
              <a:latin typeface="+mj-lt"/>
            </a:endParaRPr>
          </a:p>
        </p:txBody>
      </p:sp>
      <p:sp>
        <p:nvSpPr>
          <p:cNvPr id="167" name="矩形 166"/>
          <p:cNvSpPr/>
          <p:nvPr/>
        </p:nvSpPr>
        <p:spPr>
          <a:xfrm>
            <a:off x="8090535" y="2700655"/>
            <a:ext cx="2698115" cy="373436"/>
          </a:xfrm>
          <a:prstGeom prst="rect">
            <a:avLst/>
          </a:prstGeom>
        </p:spPr>
        <p:txBody>
          <a:bodyPr wrap="square">
            <a:spAutoFit/>
          </a:bodyPr>
          <a:lstStyle/>
          <a:p>
            <a:pPr>
              <a:lnSpc>
                <a:spcPct val="110000"/>
              </a:lnSpc>
            </a:pPr>
            <a:r>
              <a:rPr lang="en-US" altLang="zh-CN" b="1">
                <a:solidFill>
                  <a:srgbClr val="1234D1"/>
                </a:solidFill>
                <a:latin typeface="+mj-lt"/>
              </a:rPr>
              <a:t>Proposed Grade</a:t>
            </a:r>
            <a:endParaRPr lang="zh-CN" altLang="en-US" b="1">
              <a:solidFill>
                <a:srgbClr val="1234D1"/>
              </a:solidFill>
              <a:latin typeface="+mj-lt"/>
            </a:endParaRPr>
          </a:p>
        </p:txBody>
      </p:sp>
      <p:sp>
        <p:nvSpPr>
          <p:cNvPr id="170" name="矩形 169"/>
          <p:cNvSpPr/>
          <p:nvPr/>
        </p:nvSpPr>
        <p:spPr>
          <a:xfrm>
            <a:off x="8075295" y="3319145"/>
            <a:ext cx="2991485" cy="373436"/>
          </a:xfrm>
          <a:prstGeom prst="rect">
            <a:avLst/>
          </a:prstGeom>
        </p:spPr>
        <p:txBody>
          <a:bodyPr wrap="square">
            <a:spAutoFit/>
          </a:bodyPr>
          <a:lstStyle/>
          <a:p>
            <a:pPr>
              <a:lnSpc>
                <a:spcPct val="110000"/>
              </a:lnSpc>
            </a:pPr>
            <a:r>
              <a:rPr lang="en-US" altLang="zh-CN" b="1">
                <a:solidFill>
                  <a:srgbClr val="1234D1"/>
                </a:solidFill>
                <a:latin typeface="+mj-lt"/>
              </a:rPr>
              <a:t>Result Description </a:t>
            </a:r>
            <a:endParaRPr lang="zh-CN" altLang="en-US" b="1">
              <a:solidFill>
                <a:srgbClr val="1234D1"/>
              </a:solidFill>
              <a:latin typeface="+mj-lt"/>
            </a:endParaRPr>
          </a:p>
        </p:txBody>
      </p:sp>
      <p:sp>
        <p:nvSpPr>
          <p:cNvPr id="190" name="文本框 189"/>
          <p:cNvSpPr txBox="1"/>
          <p:nvPr/>
        </p:nvSpPr>
        <p:spPr>
          <a:xfrm>
            <a:off x="7246983" y="3286071"/>
            <a:ext cx="794657" cy="584775"/>
          </a:xfrm>
          <a:prstGeom prst="rect">
            <a:avLst/>
          </a:prstGeom>
          <a:noFill/>
        </p:spPr>
        <p:txBody>
          <a:bodyPr wrap="square" rtlCol="0">
            <a:spAutoFit/>
          </a:bodyPr>
          <a:lstStyle/>
          <a:p>
            <a:r>
              <a:rPr lang="en-US" altLang="zh-CN" sz="3200" b="1">
                <a:solidFill>
                  <a:schemeClr val="accent5"/>
                </a:solidFill>
                <a:latin typeface="+mj-lt"/>
              </a:rPr>
              <a:t>02</a:t>
            </a:r>
            <a:endParaRPr lang="zh-CN" altLang="en-US" sz="3200" b="1">
              <a:solidFill>
                <a:schemeClr val="accent5"/>
              </a:solidFill>
              <a:latin typeface="+mj-lt"/>
            </a:endParaRPr>
          </a:p>
        </p:txBody>
      </p:sp>
      <p:sp>
        <p:nvSpPr>
          <p:cNvPr id="192" name="矩形 191"/>
          <p:cNvSpPr/>
          <p:nvPr/>
        </p:nvSpPr>
        <p:spPr>
          <a:xfrm>
            <a:off x="8075295" y="3937000"/>
            <a:ext cx="3533140" cy="700405"/>
          </a:xfrm>
          <a:prstGeom prst="rect">
            <a:avLst/>
          </a:prstGeom>
        </p:spPr>
        <p:txBody>
          <a:bodyPr wrap="square">
            <a:spAutoFit/>
          </a:bodyPr>
          <a:lstStyle/>
          <a:p>
            <a:pPr>
              <a:lnSpc>
                <a:spcPct val="110000"/>
              </a:lnSpc>
            </a:pPr>
            <a:r>
              <a:rPr lang="en-US" altLang="zh-CN" b="1">
                <a:solidFill>
                  <a:srgbClr val="1234D1"/>
                </a:solidFill>
                <a:latin typeface="+mj-lt"/>
              </a:rPr>
              <a:t>Name of the test case and its weightage</a:t>
            </a:r>
          </a:p>
        </p:txBody>
      </p:sp>
      <p:sp>
        <p:nvSpPr>
          <p:cNvPr id="193" name="文本框 192"/>
          <p:cNvSpPr txBox="1"/>
          <p:nvPr/>
        </p:nvSpPr>
        <p:spPr>
          <a:xfrm>
            <a:off x="7246983" y="3904244"/>
            <a:ext cx="794657" cy="584775"/>
          </a:xfrm>
          <a:prstGeom prst="rect">
            <a:avLst/>
          </a:prstGeom>
          <a:noFill/>
        </p:spPr>
        <p:txBody>
          <a:bodyPr wrap="square" rtlCol="0">
            <a:spAutoFit/>
          </a:bodyPr>
          <a:lstStyle/>
          <a:p>
            <a:r>
              <a:rPr lang="en-US" altLang="zh-CN" sz="3200" b="1">
                <a:solidFill>
                  <a:schemeClr val="accent5"/>
                </a:solidFill>
                <a:latin typeface="+mj-lt"/>
              </a:rPr>
              <a:t>03</a:t>
            </a:r>
            <a:endParaRPr lang="zh-CN" altLang="en-US" sz="3200" b="1">
              <a:solidFill>
                <a:schemeClr val="accent5"/>
              </a:solidFill>
              <a:latin typeface="+mj-lt"/>
            </a:endParaRPr>
          </a:p>
        </p:txBody>
      </p:sp>
      <p:sp>
        <p:nvSpPr>
          <p:cNvPr id="194" name="任意多边形: 形状 193"/>
          <p:cNvSpPr/>
          <p:nvPr/>
        </p:nvSpPr>
        <p:spPr>
          <a:xfrm>
            <a:off x="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 name="Picture 1"/>
          <p:cNvPicPr>
            <a:picLocks noChangeAspect="1"/>
          </p:cNvPicPr>
          <p:nvPr/>
        </p:nvPicPr>
        <p:blipFill>
          <a:blip r:embed="rId2"/>
          <a:srcRect l="923" t="3476" r="25229"/>
          <a:stretch>
            <a:fillRect/>
          </a:stretch>
        </p:blipFill>
        <p:spPr>
          <a:xfrm>
            <a:off x="478790" y="947420"/>
            <a:ext cx="6196965" cy="5148580"/>
          </a:xfrm>
          <a:prstGeom prst="rect">
            <a:avLst/>
          </a:prstGeom>
          <a:solidFill>
            <a:schemeClr val="accent4">
              <a:alpha val="50000"/>
            </a:schemeClr>
          </a:solidFill>
          <a:ln w="28575">
            <a:solidFill>
              <a:schemeClr val="accent1"/>
            </a:solid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p:txBody>
          <a:bodyPr/>
          <a:lstStyle/>
          <a:p>
            <a:r>
              <a:rPr lang="en-US"/>
              <a:t>Thank you</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a:t>© 2022 Cognizant</a:t>
            </a:r>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55</a:t>
            </a:fld>
            <a:endParaRPr lang="en-US"/>
          </a:p>
        </p:txBody>
      </p:sp>
      <p:sp>
        <p:nvSpPr>
          <p:cNvPr id="14" name="Text Placeholder 13">
            <a:extLst>
              <a:ext uri="{FF2B5EF4-FFF2-40B4-BE49-F238E27FC236}">
                <a16:creationId xmlns:a16="http://schemas.microsoft.com/office/drawing/2014/main" id="{9E758425-DA32-BA43-B817-1740693F42F0}"/>
              </a:ext>
            </a:extLst>
          </p:cNvPr>
          <p:cNvSpPr>
            <a:spLocks noGrp="1"/>
          </p:cNvSpPr>
          <p:nvPr>
            <p:ph type="body" sz="quarter" idx="13"/>
          </p:nvPr>
        </p:nvSpPr>
        <p:spPr/>
        <p:txBody>
          <a:bodyPr/>
          <a:lstStyle/>
          <a:p>
            <a:r>
              <a:rPr lang="en-US" sz="3600"/>
              <a:t>ADM Solutions </a:t>
            </a:r>
          </a:p>
        </p:txBody>
      </p:sp>
      <p:sp>
        <p:nvSpPr>
          <p:cNvPr id="3" name="TextBox 2">
            <a:extLst>
              <a:ext uri="{FF2B5EF4-FFF2-40B4-BE49-F238E27FC236}">
                <a16:creationId xmlns:a16="http://schemas.microsoft.com/office/drawing/2014/main" id="{0CA06E95-1D73-3A40-B8E7-14342E325FED}"/>
              </a:ext>
            </a:extLst>
          </p:cNvPr>
          <p:cNvSpPr txBox="1"/>
          <p:nvPr/>
        </p:nvSpPr>
        <p:spPr>
          <a:xfrm>
            <a:off x="10888717" y="3489434"/>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algn="l"/>
            <a:endParaRPr lang="en-US" sz="1600">
              <a:solidFill>
                <a:schemeClr val="tx2"/>
              </a:solidFill>
            </a:endParaRPr>
          </a:p>
        </p:txBody>
      </p:sp>
    </p:spTree>
    <p:extLst>
      <p:ext uri="{BB962C8B-B14F-4D97-AF65-F5344CB8AC3E}">
        <p14:creationId xmlns:p14="http://schemas.microsoft.com/office/powerpoint/2010/main" val="4019922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517674-E1A8-5F41-9076-0C43D1AD484C}"/>
              </a:ext>
            </a:extLst>
          </p:cNvPr>
          <p:cNvSpPr>
            <a:spLocks noGrp="1"/>
          </p:cNvSpPr>
          <p:nvPr>
            <p:ph type="ftr" sz="quarter" idx="11"/>
          </p:nvPr>
        </p:nvSpPr>
        <p:spPr/>
        <p:txBody>
          <a:bodyPr/>
          <a:lstStyle/>
          <a:p>
            <a:r>
              <a:rPr lang="en-US"/>
              <a:t>© 2022 Cognizant</a:t>
            </a:r>
          </a:p>
        </p:txBody>
      </p:sp>
      <p:sp>
        <p:nvSpPr>
          <p:cNvPr id="3" name="Slide Number Placeholder 2">
            <a:extLst>
              <a:ext uri="{FF2B5EF4-FFF2-40B4-BE49-F238E27FC236}">
                <a16:creationId xmlns:a16="http://schemas.microsoft.com/office/drawing/2014/main" id="{3B17942B-C36B-F642-97E0-812EE3E906B5}"/>
              </a:ext>
            </a:extLst>
          </p:cNvPr>
          <p:cNvSpPr>
            <a:spLocks noGrp="1"/>
          </p:cNvSpPr>
          <p:nvPr>
            <p:ph type="sldNum" sz="quarter" idx="12"/>
          </p:nvPr>
        </p:nvSpPr>
        <p:spPr/>
        <p:txBody>
          <a:bodyPr/>
          <a:lstStyle/>
          <a:p>
            <a:fld id="{C53E075B-3175-45CF-B3C7-FEDF3F5961E3}" type="slidenum">
              <a:rPr lang="en-US" smtClean="0"/>
              <a:pPr/>
              <a:t>6</a:t>
            </a:fld>
            <a:endParaRPr lang="en-US"/>
          </a:p>
        </p:txBody>
      </p:sp>
      <p:sp>
        <p:nvSpPr>
          <p:cNvPr id="5" name="TextBox 4">
            <a:extLst>
              <a:ext uri="{FF2B5EF4-FFF2-40B4-BE49-F238E27FC236}">
                <a16:creationId xmlns:a16="http://schemas.microsoft.com/office/drawing/2014/main" id="{965A3CF2-C261-450A-9BD7-187F113711BA}"/>
              </a:ext>
            </a:extLst>
          </p:cNvPr>
          <p:cNvSpPr txBox="1"/>
          <p:nvPr/>
        </p:nvSpPr>
        <p:spPr>
          <a:xfrm>
            <a:off x="126206" y="228601"/>
            <a:ext cx="6100762" cy="375552"/>
          </a:xfrm>
          <a:prstGeom prst="rect">
            <a:avLst/>
          </a:prstGeom>
          <a:noFill/>
        </p:spPr>
        <p:txBody>
          <a:bodyPr wrap="square">
            <a:spAutoFit/>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Step 5: Once you registered the screen will appear like this.</a:t>
            </a:r>
          </a:p>
        </p:txBody>
      </p:sp>
      <p:pic>
        <p:nvPicPr>
          <p:cNvPr id="6" name="Picture 5">
            <a:extLst>
              <a:ext uri="{FF2B5EF4-FFF2-40B4-BE49-F238E27FC236}">
                <a16:creationId xmlns:a16="http://schemas.microsoft.com/office/drawing/2014/main" id="{B5013112-7FE4-47CC-BD0D-6E225BA7DA18}"/>
              </a:ext>
            </a:extLst>
          </p:cNvPr>
          <p:cNvPicPr>
            <a:picLocks noChangeAspect="1"/>
          </p:cNvPicPr>
          <p:nvPr/>
        </p:nvPicPr>
        <p:blipFill rotWithShape="1">
          <a:blip r:embed="rId2"/>
          <a:srcRect l="1178" t="-1541" r="-13878" b="18980"/>
          <a:stretch/>
        </p:blipFill>
        <p:spPr>
          <a:xfrm>
            <a:off x="126206" y="742950"/>
            <a:ext cx="12065794" cy="5638800"/>
          </a:xfrm>
          <a:prstGeom prst="rect">
            <a:avLst/>
          </a:prstGeom>
        </p:spPr>
      </p:pic>
    </p:spTree>
    <p:extLst>
      <p:ext uri="{BB962C8B-B14F-4D97-AF65-F5344CB8AC3E}">
        <p14:creationId xmlns:p14="http://schemas.microsoft.com/office/powerpoint/2010/main" val="331043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517674-E1A8-5F41-9076-0C43D1AD484C}"/>
              </a:ext>
            </a:extLst>
          </p:cNvPr>
          <p:cNvSpPr>
            <a:spLocks noGrp="1"/>
          </p:cNvSpPr>
          <p:nvPr>
            <p:ph type="ftr" sz="quarter" idx="11"/>
          </p:nvPr>
        </p:nvSpPr>
        <p:spPr/>
        <p:txBody>
          <a:bodyPr/>
          <a:lstStyle/>
          <a:p>
            <a:r>
              <a:rPr lang="en-US"/>
              <a:t>© 2022 Cognizant</a:t>
            </a:r>
          </a:p>
        </p:txBody>
      </p:sp>
      <p:sp>
        <p:nvSpPr>
          <p:cNvPr id="3" name="Slide Number Placeholder 2">
            <a:extLst>
              <a:ext uri="{FF2B5EF4-FFF2-40B4-BE49-F238E27FC236}">
                <a16:creationId xmlns:a16="http://schemas.microsoft.com/office/drawing/2014/main" id="{3B17942B-C36B-F642-97E0-812EE3E906B5}"/>
              </a:ext>
            </a:extLst>
          </p:cNvPr>
          <p:cNvSpPr>
            <a:spLocks noGrp="1"/>
          </p:cNvSpPr>
          <p:nvPr>
            <p:ph type="sldNum" sz="quarter" idx="12"/>
          </p:nvPr>
        </p:nvSpPr>
        <p:spPr/>
        <p:txBody>
          <a:bodyPr/>
          <a:lstStyle/>
          <a:p>
            <a:fld id="{C53E075B-3175-45CF-B3C7-FEDF3F5961E3}" type="slidenum">
              <a:rPr lang="en-US" smtClean="0"/>
              <a:pPr/>
              <a:t>7</a:t>
            </a:fld>
            <a:endParaRPr lang="en-US"/>
          </a:p>
        </p:txBody>
      </p:sp>
      <p:sp>
        <p:nvSpPr>
          <p:cNvPr id="8" name="TextBox 7">
            <a:extLst>
              <a:ext uri="{FF2B5EF4-FFF2-40B4-BE49-F238E27FC236}">
                <a16:creationId xmlns:a16="http://schemas.microsoft.com/office/drawing/2014/main" id="{FBA10D58-07E2-4AA7-8EB4-ECD957BBF7D2}"/>
              </a:ext>
            </a:extLst>
          </p:cNvPr>
          <p:cNvSpPr txBox="1"/>
          <p:nvPr/>
        </p:nvSpPr>
        <p:spPr>
          <a:xfrm>
            <a:off x="335756" y="228601"/>
            <a:ext cx="6100762" cy="923330"/>
          </a:xfrm>
          <a:prstGeom prst="rect">
            <a:avLst/>
          </a:prstGeom>
          <a:noFill/>
        </p:spPr>
        <p:txBody>
          <a:bodyPr wrap="square">
            <a:spAutoFit/>
          </a:bodyPr>
          <a:lstStyle/>
          <a:p>
            <a:r>
              <a:rPr lang="en-US" sz="1800" b="0">
                <a:effectLst/>
                <a:latin typeface="Calibri" panose="020F0502020204030204" pitchFamily="34" charset="0"/>
                <a:ea typeface="Calibri" panose="020F0502020204030204" pitchFamily="34" charset="0"/>
                <a:cs typeface="Times New Roman" panose="02020603050405020304" pitchFamily="18" charset="0"/>
              </a:rPr>
              <a:t>Step 6 : Once you registered select the timeslot screen will appear like this.</a:t>
            </a:r>
            <a:br>
              <a:rPr lang="en-US" sz="1800" b="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9" name="Content Placeholder 5">
            <a:extLst>
              <a:ext uri="{FF2B5EF4-FFF2-40B4-BE49-F238E27FC236}">
                <a16:creationId xmlns:a16="http://schemas.microsoft.com/office/drawing/2014/main" id="{646CB520-D992-4544-B248-612ABE858FED}"/>
              </a:ext>
            </a:extLst>
          </p:cNvPr>
          <p:cNvPicPr>
            <a:picLocks noChangeAspect="1"/>
          </p:cNvPicPr>
          <p:nvPr/>
        </p:nvPicPr>
        <p:blipFill rotWithShape="1">
          <a:blip r:embed="rId2"/>
          <a:srcRect t="4546" b="5228"/>
          <a:stretch/>
        </p:blipFill>
        <p:spPr>
          <a:xfrm>
            <a:off x="176046" y="1228725"/>
            <a:ext cx="9463253" cy="4876800"/>
          </a:xfrm>
          <a:prstGeom prst="rect">
            <a:avLst/>
          </a:prstGeom>
        </p:spPr>
      </p:pic>
    </p:spTree>
    <p:extLst>
      <p:ext uri="{BB962C8B-B14F-4D97-AF65-F5344CB8AC3E}">
        <p14:creationId xmlns:p14="http://schemas.microsoft.com/office/powerpoint/2010/main" val="1910832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EEF4FF99-AA3B-6B44-A01D-A956175BA2BB}"/>
              </a:ext>
            </a:extLst>
          </p:cNvPr>
          <p:cNvSpPr>
            <a:spLocks noGrp="1"/>
          </p:cNvSpPr>
          <p:nvPr>
            <p:ph sz="quarter" idx="21"/>
          </p:nvPr>
        </p:nvSpPr>
        <p:spPr>
          <a:xfrm>
            <a:off x="-528322" y="1223983"/>
            <a:ext cx="11198772" cy="4813735"/>
          </a:xfrm>
        </p:spPr>
        <p:txBody>
          <a:bodyPr vert="horz" wrap="square" lIns="0" tIns="0" rIns="0" bIns="0" rtlCol="0" anchor="t">
            <a:noAutofit/>
          </a:bodyPr>
          <a:lstStyle/>
          <a:p>
            <a:pPr marL="457200" indent="-457200">
              <a:spcBef>
                <a:spcPts val="0"/>
              </a:spcBef>
              <a:spcAft>
                <a:spcPts val="1400"/>
              </a:spcAft>
              <a:buFont typeface="Wingdings" panose="05000000000000000000" pitchFamily="2" charset="2"/>
              <a:buChar char="Ø"/>
              <a:tabLst>
                <a:tab pos="1247775" algn="l"/>
              </a:tabLst>
            </a:pPr>
            <a:r>
              <a:rPr lang="en-US" sz="2800"/>
              <a:t>Please launch the assessment in </a:t>
            </a:r>
            <a:r>
              <a:rPr lang="en-US" sz="2800" err="1"/>
              <a:t>Clearn</a:t>
            </a:r>
            <a:endParaRPr lang="en-US" sz="2800"/>
          </a:p>
          <a:p>
            <a:pPr marL="457200" indent="-457200">
              <a:spcBef>
                <a:spcPts val="0"/>
              </a:spcBef>
              <a:spcAft>
                <a:spcPts val="1400"/>
              </a:spcAft>
              <a:buFont typeface="Wingdings" panose="05000000000000000000" pitchFamily="2" charset="2"/>
              <a:buChar char="Ø"/>
              <a:tabLst>
                <a:tab pos="1247775" algn="l"/>
              </a:tabLst>
            </a:pPr>
            <a:r>
              <a:rPr lang="en-US" sz="2800"/>
              <a:t>Please refer the below </a:t>
            </a:r>
            <a:r>
              <a:rPr lang="en-US" sz="2800" err="1"/>
              <a:t>Clearn</a:t>
            </a:r>
            <a:r>
              <a:rPr lang="en-US" sz="2800"/>
              <a:t> screenshot for your reference. </a:t>
            </a:r>
          </a:p>
          <a:p>
            <a:pPr marL="457200" indent="-457200">
              <a:spcBef>
                <a:spcPts val="0"/>
              </a:spcBef>
              <a:spcAft>
                <a:spcPts val="1400"/>
              </a:spcAft>
              <a:buFont typeface="Wingdings" panose="05000000000000000000" pitchFamily="2" charset="2"/>
              <a:buChar char="Ø"/>
              <a:tabLst>
                <a:tab pos="1247775" algn="l"/>
              </a:tabLst>
            </a:pPr>
            <a:r>
              <a:rPr lang="en-US" sz="2800"/>
              <a:t>Click the to launch through </a:t>
            </a:r>
            <a:r>
              <a:rPr lang="en-US" sz="2800" b="0" err="1"/>
              <a:t>Tekstac</a:t>
            </a:r>
            <a:r>
              <a:rPr lang="en-US" sz="2800" b="0"/>
              <a:t> </a:t>
            </a:r>
            <a:r>
              <a:rPr lang="en-US" sz="2800" b="0" err="1"/>
              <a:t>url</a:t>
            </a:r>
            <a:r>
              <a:rPr lang="en-US" sz="2800" b="0"/>
              <a:t> : </a:t>
            </a:r>
            <a:r>
              <a:rPr lang="en-US" sz="2800" b="0">
                <a:hlinkClick r:id="rId3"/>
              </a:rPr>
              <a:t>https://ctsadm.tekstac.com</a:t>
            </a:r>
            <a:r>
              <a:rPr lang="en-US" sz="2800" b="0"/>
              <a:t>.</a:t>
            </a:r>
          </a:p>
          <a:p>
            <a:pPr marL="457200" indent="-457200">
              <a:spcBef>
                <a:spcPts val="0"/>
              </a:spcBef>
              <a:spcAft>
                <a:spcPts val="1400"/>
              </a:spcAft>
              <a:buFont typeface="Wingdings" panose="05000000000000000000" pitchFamily="2" charset="2"/>
              <a:buChar char="Ø"/>
              <a:tabLst>
                <a:tab pos="1247775" algn="l"/>
              </a:tabLst>
            </a:pPr>
            <a:endParaRPr lang="en-US" sz="2800"/>
          </a:p>
          <a:p>
            <a:pPr marL="457200" indent="-457200">
              <a:spcBef>
                <a:spcPts val="0"/>
              </a:spcBef>
              <a:spcAft>
                <a:spcPts val="1400"/>
              </a:spcAft>
              <a:buFont typeface="Wingdings" panose="05000000000000000000" pitchFamily="2" charset="2"/>
              <a:buChar char="Ø"/>
              <a:tabLst>
                <a:tab pos="1247775" algn="l"/>
              </a:tabLst>
            </a:pPr>
            <a:endParaRPr lang="en-US" sz="2800"/>
          </a:p>
          <a:p>
            <a:pPr marL="457200" indent="-457200">
              <a:spcBef>
                <a:spcPts val="0"/>
              </a:spcBef>
              <a:spcAft>
                <a:spcPts val="1400"/>
              </a:spcAft>
              <a:buFont typeface="Wingdings" panose="05000000000000000000" pitchFamily="2" charset="2"/>
              <a:buChar char="Ø"/>
              <a:tabLst>
                <a:tab pos="1247775" algn="l"/>
              </a:tabLst>
            </a:pPr>
            <a:endParaRPr lang="en-US" sz="2800"/>
          </a:p>
        </p:txBody>
      </p:sp>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a:xfrm>
            <a:off x="457198" y="557784"/>
            <a:ext cx="10808209" cy="528066"/>
          </a:xfrm>
        </p:spPr>
        <p:txBody>
          <a:bodyPr/>
          <a:lstStyle/>
          <a:p>
            <a:r>
              <a:rPr lang="en-US" sz="3600"/>
              <a:t>How to take up my assessments?</a:t>
            </a:r>
            <a:br>
              <a:rPr lang="en-US" sz="3600"/>
            </a:br>
            <a:endParaRPr lang="en-US" sz="3600"/>
          </a:p>
        </p:txBody>
      </p:sp>
      <p:sp>
        <p:nvSpPr>
          <p:cNvPr id="4" name="Footer Placeholder 3">
            <a:extLst>
              <a:ext uri="{FF2B5EF4-FFF2-40B4-BE49-F238E27FC236}">
                <a16:creationId xmlns:a16="http://schemas.microsoft.com/office/drawing/2014/main" id="{712BF71A-AD4E-0945-BEE3-696103A22940}"/>
              </a:ext>
            </a:extLst>
          </p:cNvPr>
          <p:cNvSpPr>
            <a:spLocks noGrp="1"/>
          </p:cNvSpPr>
          <p:nvPr>
            <p:ph type="ftr" sz="quarter" idx="3"/>
          </p:nvPr>
        </p:nvSpPr>
        <p:spPr/>
        <p:txBody>
          <a:bodyPr/>
          <a:lstStyle/>
          <a:p>
            <a:r>
              <a:rPr lang="en-US"/>
              <a:t>© 2022 Cognizant</a:t>
            </a:r>
          </a:p>
        </p:txBody>
      </p:sp>
      <p:sp>
        <p:nvSpPr>
          <p:cNvPr id="5" name="Slide Number Placeholder 4">
            <a:extLst>
              <a:ext uri="{FF2B5EF4-FFF2-40B4-BE49-F238E27FC236}">
                <a16:creationId xmlns:a16="http://schemas.microsoft.com/office/drawing/2014/main" id="{5E336F0A-6875-7C40-903F-A5B000ECDE57}"/>
              </a:ext>
            </a:extLst>
          </p:cNvPr>
          <p:cNvSpPr>
            <a:spLocks noGrp="1"/>
          </p:cNvSpPr>
          <p:nvPr>
            <p:ph type="sldNum" sz="quarter" idx="4"/>
          </p:nvPr>
        </p:nvSpPr>
        <p:spPr/>
        <p:txBody>
          <a:bodyPr/>
          <a:lstStyle/>
          <a:p>
            <a:fld id="{C53E075B-3175-45CF-B3C7-FEDF3F5961E3}" type="slidenum">
              <a:rPr lang="en-US" smtClean="0"/>
              <a:pPr/>
              <a:t>8</a:t>
            </a:fld>
            <a:endParaRPr lang="en-US"/>
          </a:p>
        </p:txBody>
      </p:sp>
      <p:pic>
        <p:nvPicPr>
          <p:cNvPr id="6" name="Picture 5">
            <a:extLst>
              <a:ext uri="{FF2B5EF4-FFF2-40B4-BE49-F238E27FC236}">
                <a16:creationId xmlns:a16="http://schemas.microsoft.com/office/drawing/2014/main" id="{C1FB166B-5D50-44C5-A905-6A33DA08218F}"/>
              </a:ext>
            </a:extLst>
          </p:cNvPr>
          <p:cNvPicPr>
            <a:picLocks noChangeAspect="1"/>
          </p:cNvPicPr>
          <p:nvPr/>
        </p:nvPicPr>
        <p:blipFill rotWithShape="1">
          <a:blip r:embed="rId4"/>
          <a:srcRect t="5139" b="17918"/>
          <a:stretch/>
        </p:blipFill>
        <p:spPr>
          <a:xfrm>
            <a:off x="457198" y="3010479"/>
            <a:ext cx="11106152" cy="3289737"/>
          </a:xfrm>
          <a:prstGeom prst="rect">
            <a:avLst/>
          </a:prstGeom>
        </p:spPr>
      </p:pic>
    </p:spTree>
    <p:extLst>
      <p:ext uri="{BB962C8B-B14F-4D97-AF65-F5344CB8AC3E}">
        <p14:creationId xmlns:p14="http://schemas.microsoft.com/office/powerpoint/2010/main" val="106027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6170509" y="1652357"/>
            <a:ext cx="680785" cy="680785"/>
          </a:xfrm>
          <a:prstGeom prst="ellipse">
            <a:avLst/>
          </a:prstGeom>
          <a:gradFill flip="none" rotWithShape="1">
            <a:gsLst>
              <a:gs pos="0">
                <a:srgbClr val="C456FF"/>
              </a:gs>
              <a:gs pos="100000">
                <a:srgbClr val="DB9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6163524" y="3175666"/>
            <a:ext cx="680785" cy="680785"/>
          </a:xfrm>
          <a:prstGeom prst="ellipse">
            <a:avLst/>
          </a:prstGeom>
          <a:gradFill flip="none" rotWithShape="1">
            <a:gsLst>
              <a:gs pos="0">
                <a:srgbClr val="F9804B"/>
              </a:gs>
              <a:gs pos="100000">
                <a:srgbClr val="EE69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72" name="任意多边形: 形状 171"/>
          <p:cNvSpPr/>
          <p:nvPr/>
        </p:nvSpPr>
        <p:spPr>
          <a:xfrm>
            <a:off x="1" y="0"/>
            <a:ext cx="5433643" cy="6858000"/>
          </a:xfrm>
          <a:custGeom>
            <a:avLst/>
            <a:gdLst>
              <a:gd name="connsiteX0" fmla="*/ 0 w 5433643"/>
              <a:gd name="connsiteY0" fmla="*/ 0 h 6858000"/>
              <a:gd name="connsiteX1" fmla="*/ 4511547 w 5433643"/>
              <a:gd name="connsiteY1" fmla="*/ 0 h 6858000"/>
              <a:gd name="connsiteX2" fmla="*/ 4549496 w 5433643"/>
              <a:gd name="connsiteY2" fmla="*/ 5792 h 6858000"/>
              <a:gd name="connsiteX3" fmla="*/ 5433643 w 5433643"/>
              <a:gd name="connsiteY3" fmla="*/ 1090604 h 6858000"/>
              <a:gd name="connsiteX4" fmla="*/ 5433643 w 5433643"/>
              <a:gd name="connsiteY4" fmla="*/ 5750692 h 6858000"/>
              <a:gd name="connsiteX5" fmla="*/ 4439550 w 5433643"/>
              <a:gd name="connsiteY5" fmla="*/ 6852284 h 6858000"/>
              <a:gd name="connsiteX6" fmla="*/ 4326355 w 5433643"/>
              <a:gd name="connsiteY6" fmla="*/ 6858000 h 6858000"/>
              <a:gd name="connsiteX7" fmla="*/ 0 w 543364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643" h="6858000">
                <a:moveTo>
                  <a:pt x="0" y="0"/>
                </a:moveTo>
                <a:lnTo>
                  <a:pt x="4511547" y="0"/>
                </a:lnTo>
                <a:lnTo>
                  <a:pt x="4549496" y="5792"/>
                </a:lnTo>
                <a:cubicBezTo>
                  <a:pt x="5054078" y="109044"/>
                  <a:pt x="5433643" y="555498"/>
                  <a:pt x="5433643" y="1090604"/>
                </a:cubicBezTo>
                <a:lnTo>
                  <a:pt x="5433643" y="5750692"/>
                </a:lnTo>
                <a:cubicBezTo>
                  <a:pt x="5433643" y="6324020"/>
                  <a:pt x="4997918" y="6795579"/>
                  <a:pt x="4439550" y="6852284"/>
                </a:cubicBezTo>
                <a:lnTo>
                  <a:pt x="4326355"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1" name="文本框 150"/>
          <p:cNvSpPr txBox="1"/>
          <p:nvPr/>
        </p:nvSpPr>
        <p:spPr>
          <a:xfrm>
            <a:off x="405594" y="4916778"/>
            <a:ext cx="4621222" cy="768350"/>
          </a:xfrm>
          <a:prstGeom prst="rect">
            <a:avLst/>
          </a:prstGeom>
          <a:noFill/>
        </p:spPr>
        <p:txBody>
          <a:bodyPr wrap="square">
            <a:spAutoFit/>
          </a:bodyPr>
          <a:lstStyle/>
          <a:p>
            <a:pPr>
              <a:tabLst>
                <a:tab pos="1162050" algn="l"/>
              </a:tabLst>
            </a:pPr>
            <a:r>
              <a:rPr lang="en-US" altLang="zh-CN" sz="4400" b="1">
                <a:solidFill>
                  <a:schemeClr val="bg1"/>
                </a:solidFill>
                <a:latin typeface="+mj-lt"/>
              </a:rPr>
              <a:t>Login</a:t>
            </a:r>
          </a:p>
        </p:txBody>
      </p:sp>
      <p:sp>
        <p:nvSpPr>
          <p:cNvPr id="178" name="任意多边形: 形状 177"/>
          <p:cNvSpPr/>
          <p:nvPr/>
        </p:nvSpPr>
        <p:spPr>
          <a:xfrm rot="8246892">
            <a:off x="3033871" y="-238995"/>
            <a:ext cx="2470204" cy="2912151"/>
          </a:xfrm>
          <a:custGeom>
            <a:avLst/>
            <a:gdLst>
              <a:gd name="connsiteX0" fmla="*/ 1021517 w 2470204"/>
              <a:gd name="connsiteY0" fmla="*/ 2912151 h 2912151"/>
              <a:gd name="connsiteX1" fmla="*/ 233347 w 2470204"/>
              <a:gd name="connsiteY1" fmla="*/ 2188614 h 2912151"/>
              <a:gd name="connsiteX2" fmla="*/ 209308 w 2470204"/>
              <a:gd name="connsiteY2" fmla="*/ 2158684 h 2912151"/>
              <a:gd name="connsiteX3" fmla="*/ 291598 w 2470204"/>
              <a:gd name="connsiteY3" fmla="*/ 761630 h 2912151"/>
              <a:gd name="connsiteX4" fmla="*/ 990771 w 2470204"/>
              <a:gd name="connsiteY4" fmla="*/ 0 h 2912151"/>
              <a:gd name="connsiteX5" fmla="*/ 1013937 w 2470204"/>
              <a:gd name="connsiteY5" fmla="*/ 0 h 2912151"/>
              <a:gd name="connsiteX6" fmla="*/ 1446986 w 2470204"/>
              <a:gd name="connsiteY6" fmla="*/ 65471 h 2912151"/>
              <a:gd name="connsiteX7" fmla="*/ 2470204 w 2470204"/>
              <a:gd name="connsiteY7" fmla="*/ 1456267 h 2912151"/>
              <a:gd name="connsiteX8" fmla="*/ 2470203 w 2470204"/>
              <a:gd name="connsiteY8" fmla="*/ 1456267 h 2912151"/>
              <a:gd name="connsiteX9" fmla="*/ 1162831 w 2470204"/>
              <a:gd name="connsiteY9" fmla="*/ 2905015 h 29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0204" h="2912151">
                <a:moveTo>
                  <a:pt x="1021517" y="2912151"/>
                </a:moveTo>
                <a:lnTo>
                  <a:pt x="233347" y="2188614"/>
                </a:lnTo>
                <a:lnTo>
                  <a:pt x="209308" y="2158684"/>
                </a:lnTo>
                <a:cubicBezTo>
                  <a:pt x="-92575" y="1741395"/>
                  <a:pt x="-70270" y="1155824"/>
                  <a:pt x="291598" y="761630"/>
                </a:cubicBezTo>
                <a:lnTo>
                  <a:pt x="990771" y="0"/>
                </a:lnTo>
                <a:lnTo>
                  <a:pt x="1013937" y="0"/>
                </a:lnTo>
                <a:cubicBezTo>
                  <a:pt x="1164738" y="0"/>
                  <a:pt x="1310186" y="22922"/>
                  <a:pt x="1446986" y="65471"/>
                </a:cubicBezTo>
                <a:cubicBezTo>
                  <a:pt x="2039787" y="249851"/>
                  <a:pt x="2470204" y="802795"/>
                  <a:pt x="2470204" y="1456267"/>
                </a:cubicBezTo>
                <a:lnTo>
                  <a:pt x="2470203" y="1456267"/>
                </a:lnTo>
                <a:cubicBezTo>
                  <a:pt x="2470203" y="2210274"/>
                  <a:pt x="1897162" y="2830440"/>
                  <a:pt x="1162831" y="2905015"/>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0" name="矩形 179"/>
          <p:cNvSpPr/>
          <p:nvPr/>
        </p:nvSpPr>
        <p:spPr>
          <a:xfrm>
            <a:off x="7067025" y="1823353"/>
            <a:ext cx="3566685" cy="321945"/>
          </a:xfrm>
          <a:prstGeom prst="rect">
            <a:avLst/>
          </a:prstGeom>
        </p:spPr>
        <p:txBody>
          <a:bodyPr wrap="square">
            <a:spAutoFit/>
          </a:bodyPr>
          <a:lstStyle/>
          <a:p>
            <a:pPr>
              <a:lnSpc>
                <a:spcPts val="1800"/>
              </a:lnSpc>
            </a:pPr>
            <a:r>
              <a:rPr lang="en-US" altLang="zh-CN" sz="1600" b="1">
                <a:solidFill>
                  <a:schemeClr val="tx1">
                    <a:lumMod val="85000"/>
                    <a:lumOff val="15000"/>
                  </a:schemeClr>
                </a:solidFill>
                <a:latin typeface="+mj-lt"/>
              </a:rPr>
              <a:t>Default Login</a:t>
            </a:r>
          </a:p>
        </p:txBody>
      </p:sp>
      <p:sp>
        <p:nvSpPr>
          <p:cNvPr id="181" name="文本框 180"/>
          <p:cNvSpPr txBox="1"/>
          <p:nvPr/>
        </p:nvSpPr>
        <p:spPr>
          <a:xfrm>
            <a:off x="6287532" y="1752916"/>
            <a:ext cx="881349" cy="461665"/>
          </a:xfrm>
          <a:prstGeom prst="rect">
            <a:avLst/>
          </a:prstGeom>
          <a:noFill/>
        </p:spPr>
        <p:txBody>
          <a:bodyPr wrap="square" rtlCol="0">
            <a:spAutoFit/>
          </a:bodyPr>
          <a:lstStyle/>
          <a:p>
            <a:r>
              <a:rPr lang="en-US" altLang="zh-CN" sz="2400" b="1">
                <a:solidFill>
                  <a:schemeClr val="bg1"/>
                </a:solidFill>
                <a:latin typeface="+mj-lt"/>
              </a:rPr>
              <a:t>01</a:t>
            </a:r>
            <a:endParaRPr lang="zh-CN" altLang="en-US" sz="2400" b="1">
              <a:solidFill>
                <a:schemeClr val="bg1"/>
              </a:solidFill>
              <a:latin typeface="+mj-lt"/>
            </a:endParaRPr>
          </a:p>
        </p:txBody>
      </p:sp>
      <p:sp>
        <p:nvSpPr>
          <p:cNvPr id="196" name="矩形 195"/>
          <p:cNvSpPr/>
          <p:nvPr/>
        </p:nvSpPr>
        <p:spPr>
          <a:xfrm>
            <a:off x="7140050" y="3403710"/>
            <a:ext cx="3566685" cy="321945"/>
          </a:xfrm>
          <a:prstGeom prst="rect">
            <a:avLst/>
          </a:prstGeom>
        </p:spPr>
        <p:txBody>
          <a:bodyPr wrap="square">
            <a:spAutoFit/>
          </a:bodyPr>
          <a:lstStyle/>
          <a:p>
            <a:pPr>
              <a:lnSpc>
                <a:spcPts val="1800"/>
              </a:lnSpc>
            </a:pPr>
            <a:r>
              <a:rPr lang="en-US" altLang="zh-CN" sz="1600" b="1">
                <a:solidFill>
                  <a:schemeClr val="tx1">
                    <a:lumMod val="85000"/>
                    <a:lumOff val="15000"/>
                  </a:schemeClr>
                </a:solidFill>
                <a:latin typeface="+mj-lt"/>
              </a:rPr>
              <a:t>SSO</a:t>
            </a:r>
          </a:p>
        </p:txBody>
      </p:sp>
      <p:sp>
        <p:nvSpPr>
          <p:cNvPr id="197" name="文本框 196"/>
          <p:cNvSpPr txBox="1"/>
          <p:nvPr/>
        </p:nvSpPr>
        <p:spPr>
          <a:xfrm>
            <a:off x="6258541" y="3282728"/>
            <a:ext cx="881349" cy="461665"/>
          </a:xfrm>
          <a:prstGeom prst="rect">
            <a:avLst/>
          </a:prstGeom>
          <a:noFill/>
        </p:spPr>
        <p:txBody>
          <a:bodyPr wrap="square" rtlCol="0">
            <a:spAutoFit/>
          </a:bodyPr>
          <a:lstStyle>
            <a:defPPr>
              <a:defRPr lang="zh-CN"/>
            </a:defPPr>
            <a:lvl1pPr>
              <a:defRPr sz="3200" b="1">
                <a:solidFill>
                  <a:schemeClr val="bg1"/>
                </a:solidFill>
                <a:latin typeface="+mj-lt"/>
              </a:defRPr>
            </a:lvl1pPr>
          </a:lstStyle>
          <a:p>
            <a:r>
              <a:rPr lang="en-US" altLang="zh-CN" sz="2400"/>
              <a:t>02</a:t>
            </a:r>
            <a:endParaRPr lang="zh-CN" altLang="en-US" sz="2400"/>
          </a:p>
        </p:txBody>
      </p:sp>
      <p:sp>
        <p:nvSpPr>
          <p:cNvPr id="2" name="矩形 179"/>
          <p:cNvSpPr/>
          <p:nvPr/>
        </p:nvSpPr>
        <p:spPr>
          <a:xfrm>
            <a:off x="7067025" y="2333258"/>
            <a:ext cx="3566685" cy="553085"/>
          </a:xfrm>
          <a:prstGeom prst="rect">
            <a:avLst/>
          </a:prstGeom>
        </p:spPr>
        <p:txBody>
          <a:bodyPr wrap="square">
            <a:spAutoFit/>
          </a:bodyPr>
          <a:lstStyle/>
          <a:p>
            <a:pPr>
              <a:lnSpc>
                <a:spcPts val="1800"/>
              </a:lnSpc>
            </a:pPr>
            <a:r>
              <a:rPr lang="en-US" altLang="zh-CN" sz="1600">
                <a:solidFill>
                  <a:schemeClr val="tx1">
                    <a:lumMod val="85000"/>
                    <a:lumOff val="15000"/>
                  </a:schemeClr>
                </a:solidFill>
                <a:latin typeface="+mj-lt"/>
              </a:rPr>
              <a:t>Use Authorized username and password</a:t>
            </a:r>
          </a:p>
        </p:txBody>
      </p:sp>
      <p:sp>
        <p:nvSpPr>
          <p:cNvPr id="3" name="矩形 179"/>
          <p:cNvSpPr/>
          <p:nvPr/>
        </p:nvSpPr>
        <p:spPr>
          <a:xfrm>
            <a:off x="7140050" y="3856623"/>
            <a:ext cx="3566685" cy="553085"/>
          </a:xfrm>
          <a:prstGeom prst="rect">
            <a:avLst/>
          </a:prstGeom>
        </p:spPr>
        <p:txBody>
          <a:bodyPr wrap="square">
            <a:spAutoFit/>
          </a:bodyPr>
          <a:lstStyle/>
          <a:p>
            <a:pPr>
              <a:lnSpc>
                <a:spcPts val="1800"/>
              </a:lnSpc>
            </a:pPr>
            <a:r>
              <a:rPr lang="en-US" altLang="zh-CN" sz="1600">
                <a:solidFill>
                  <a:schemeClr val="tx1">
                    <a:lumMod val="85000"/>
                    <a:lumOff val="15000"/>
                  </a:schemeClr>
                </a:solidFill>
                <a:latin typeface="+mj-lt"/>
              </a:rPr>
              <a:t>Automatically redirected into the home page</a:t>
            </a:r>
          </a:p>
        </p:txBody>
      </p:sp>
      <p:pic>
        <p:nvPicPr>
          <p:cNvPr id="4" name="Picture 3"/>
          <p:cNvPicPr>
            <a:picLocks noChangeAspect="1"/>
          </p:cNvPicPr>
          <p:nvPr/>
        </p:nvPicPr>
        <p:blipFill>
          <a:blip r:embed="rId2"/>
          <a:stretch>
            <a:fillRect/>
          </a:stretch>
        </p:blipFill>
        <p:spPr>
          <a:xfrm>
            <a:off x="-1270" y="1413510"/>
            <a:ext cx="5434965" cy="2845435"/>
          </a:xfrm>
          <a:prstGeom prst="rect">
            <a:avLst/>
          </a:prstGeom>
        </p:spPr>
      </p:pic>
    </p:spTree>
  </p:cSld>
  <p:clrMapOvr>
    <a:masterClrMapping/>
  </p:clrMapOvr>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729107_CorporateTemplate_ppt_040722" id="{ACFDD6FF-EEF7-CE48-B949-69B7C8239D36}" vid="{88D380A5-D7AF-9C48-AB6E-D558B72994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72EEA328929949B8EE9B87C42F2262" ma:contentTypeVersion="49" ma:contentTypeDescription="Create a new document." ma:contentTypeScope="" ma:versionID="c472dc1cce2004cd44da48f9c898fb7d">
  <xsd:schema xmlns:xsd="http://www.w3.org/2001/XMLSchema" xmlns:xs="http://www.w3.org/2001/XMLSchema" xmlns:p="http://schemas.microsoft.com/office/2006/metadata/properties" xmlns:ns2="5b600fcd-180b-45fe-b7a7-8a18c016e5ae" xmlns:ns3="f558d95f-84fb-48d4-bf6f-b4299b446435" xmlns:ns4="3c35e321-f73a-4dae-ae38-a0459de24735" targetNamespace="http://schemas.microsoft.com/office/2006/metadata/properties" ma:root="true" ma:fieldsID="a1803018017722129a5567f197600ef8" ns2:_="" ns3:_="" ns4:_="">
    <xsd:import namespace="5b600fcd-180b-45fe-b7a7-8a18c016e5ae"/>
    <xsd:import namespace="f558d95f-84fb-48d4-bf6f-b4299b446435"/>
    <xsd:import namespace="3c35e321-f73a-4dae-ae38-a0459de24735"/>
    <xsd:element name="properties">
      <xsd:complexType>
        <xsd:sequence>
          <xsd:element name="documentManagement">
            <xsd:complexType>
              <xsd:all>
                <xsd:element ref="ns2:ActivityCode" minOccurs="0"/>
                <xsd:element ref="ns2:ActivityName" minOccurs="0"/>
                <xsd:element ref="ns2:AdditionalReference" minOccurs="0"/>
                <xsd:element ref="ns2:Approver" minOccurs="0"/>
                <xsd:element ref="ns2:CategoryAvailable" minOccurs="0"/>
                <xsd:element ref="ns2:ContentDescription" minOccurs="0"/>
                <xsd:element ref="ns2:ContributedBy" minOccurs="0"/>
                <xsd:element ref="ns2:CopyRights" minOccurs="0"/>
                <xsd:element ref="ns2:Coverages" minOccurs="0"/>
                <xsd:element ref="ns2:CreatedBy" minOccurs="0"/>
                <xsd:element ref="ns2:DocumentType" minOccurs="0"/>
                <xsd:element ref="ns2:Level1" minOccurs="0"/>
                <xsd:element ref="ns2:Level2" minOccurs="0"/>
                <xsd:element ref="ns2:Level3" minOccurs="0"/>
                <xsd:element ref="ns2:LinkGenerated" minOccurs="0"/>
                <xsd:element ref="ns2:Price" minOccurs="0"/>
                <xsd:element ref="ns2:PublishedBy" minOccurs="0"/>
                <xsd:element ref="ns2:PublishingDate" minOccurs="0"/>
                <xsd:element ref="ns2:ReasonsForRejection" minOccurs="0"/>
                <xsd:element ref="ns2:RefineBy" minOccurs="0"/>
                <xsd:element ref="ns2:RequestNumber" minOccurs="0"/>
                <xsd:element ref="ns2:SearchKeywords" minOccurs="0"/>
                <xsd:element ref="ns2:Sources" minOccurs="0"/>
                <xsd:element ref="ns2:Subjects" minOccurs="0"/>
                <xsd:element ref="ns2:SubTopic" minOccurs="0"/>
                <xsd:element ref="ns2:Topic"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2:ContributedTrimmed" minOccurs="0"/>
                <xsd:element ref="ns2:CLActivityCode" minOccurs="0"/>
                <xsd:element ref="ns2:RefineResultsByType" minOccurs="0"/>
                <xsd:element ref="ns2:SharedWithUsers" minOccurs="0"/>
                <xsd:element ref="ns2:SharedWithDetails" minOccurs="0"/>
                <xsd:element ref="ns3:MediaServiceAutoKeyPoints" minOccurs="0"/>
                <xsd:element ref="ns3:MediaServiceKeyPoints" minOccurs="0"/>
                <xsd:element ref="ns3:Active" minOccurs="0"/>
                <xsd:element ref="ns3:MediaLengthInSeconds" minOccurs="0"/>
                <xsd:element ref="ns3:lcf76f155ced4ddcb4097134ff3c332f" minOccurs="0"/>
                <xsd:element ref="ns4: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600fcd-180b-45fe-b7a7-8a18c016e5ae" elementFormDefault="qualified">
    <xsd:import namespace="http://schemas.microsoft.com/office/2006/documentManagement/types"/>
    <xsd:import namespace="http://schemas.microsoft.com/office/infopath/2007/PartnerControls"/>
    <xsd:element name="ActivityCode" ma:index="8" nillable="true" ma:displayName="ActivityCode" ma:indexed="true" ma:internalName="ActivityCode">
      <xsd:simpleType>
        <xsd:restriction base="dms:Text">
          <xsd:maxLength value="255"/>
        </xsd:restriction>
      </xsd:simpleType>
    </xsd:element>
    <xsd:element name="ActivityName" ma:index="9" nillable="true" ma:displayName="ActivityName" ma:indexed="true" ma:internalName="ActivityName">
      <xsd:simpleType>
        <xsd:restriction base="dms:Text">
          <xsd:maxLength value="255"/>
        </xsd:restriction>
      </xsd:simpleType>
    </xsd:element>
    <xsd:element name="AdditionalReference" ma:index="10" nillable="true" ma:displayName="AdditionalReference" ma:internalName="AdditionalReference">
      <xsd:simpleType>
        <xsd:restriction base="dms:Note">
          <xsd:maxLength value="255"/>
        </xsd:restriction>
      </xsd:simpleType>
    </xsd:element>
    <xsd:element name="Approver" ma:index="11" nillable="true" ma:displayName="Approver" ma:internalName="Approver">
      <xsd:simpleType>
        <xsd:restriction base="dms:Text">
          <xsd:maxLength value="255"/>
        </xsd:restriction>
      </xsd:simpleType>
    </xsd:element>
    <xsd:element name="CategoryAvailable" ma:index="12" nillable="true" ma:displayName="CategoryAvailable" ma:indexed="true" ma:internalName="CategoryAvailable">
      <xsd:simpleType>
        <xsd:restriction base="dms:Text">
          <xsd:maxLength value="255"/>
        </xsd:restriction>
      </xsd:simpleType>
    </xsd:element>
    <xsd:element name="ContentDescription" ma:index="13" nillable="true" ma:displayName="ContentDescription" ma:internalName="ContentDescription">
      <xsd:simpleType>
        <xsd:restriction base="dms:Note"/>
      </xsd:simpleType>
    </xsd:element>
    <xsd:element name="ContributedBy" ma:index="14" nillable="true" ma:displayName="ContributedBy" ma:indexed="true" ma:internalName="ContributedBy">
      <xsd:simpleType>
        <xsd:restriction base="dms:Text">
          <xsd:maxLength value="255"/>
        </xsd:restriction>
      </xsd:simpleType>
    </xsd:element>
    <xsd:element name="CopyRights" ma:index="15" nillable="true" ma:displayName="CopyRights" ma:internalName="CopyRights">
      <xsd:simpleType>
        <xsd:restriction base="dms:Text">
          <xsd:maxLength value="255"/>
        </xsd:restriction>
      </xsd:simpleType>
    </xsd:element>
    <xsd:element name="Coverages" ma:index="16" nillable="true" ma:displayName="Coverages" ma:internalName="Coverages">
      <xsd:simpleType>
        <xsd:restriction base="dms:Text">
          <xsd:maxLength value="255"/>
        </xsd:restriction>
      </xsd:simpleType>
    </xsd:element>
    <xsd:element name="CreatedBy" ma:index="17" nillable="true" ma:displayName="CreatedBy" ma:internalName="CreatedBy">
      <xsd:simpleType>
        <xsd:restriction base="dms:Text">
          <xsd:maxLength value="255"/>
        </xsd:restriction>
      </xsd:simpleType>
    </xsd:element>
    <xsd:element name="DocumentType" ma:index="18" nillable="true" ma:displayName="DocumentType" ma:indexed="true" ma:internalName="DocumentType">
      <xsd:simpleType>
        <xsd:restriction base="dms:Text">
          <xsd:maxLength value="255"/>
        </xsd:restriction>
      </xsd:simpleType>
    </xsd:element>
    <xsd:element name="Level1" ma:index="19" nillable="true" ma:displayName="Level1" ma:internalName="Level1">
      <xsd:simpleType>
        <xsd:restriction base="dms:Text">
          <xsd:maxLength value="255"/>
        </xsd:restriction>
      </xsd:simpleType>
    </xsd:element>
    <xsd:element name="Level2" ma:index="20" nillable="true" ma:displayName="Level2" ma:internalName="Level2">
      <xsd:simpleType>
        <xsd:restriction base="dms:Text">
          <xsd:maxLength value="255"/>
        </xsd:restriction>
      </xsd:simpleType>
    </xsd:element>
    <xsd:element name="Level3" ma:index="21" nillable="true" ma:displayName="Level3" ma:internalName="Level3">
      <xsd:simpleType>
        <xsd:restriction base="dms:Text">
          <xsd:maxLength value="255"/>
        </xsd:restriction>
      </xsd:simpleType>
    </xsd:element>
    <xsd:element name="LinkGenerated" ma:index="22" nillable="true" ma:displayName="LinkGenerated" ma:indexed="true" ma:internalName="LinkGenerated">
      <xsd:simpleType>
        <xsd:restriction base="dms:Text">
          <xsd:maxLength value="255"/>
        </xsd:restriction>
      </xsd:simpleType>
    </xsd:element>
    <xsd:element name="Price" ma:index="23" nillable="true" ma:displayName="Price" ma:internalName="Price">
      <xsd:simpleType>
        <xsd:restriction base="dms:Text">
          <xsd:maxLength value="255"/>
        </xsd:restriction>
      </xsd:simpleType>
    </xsd:element>
    <xsd:element name="PublishedBy" ma:index="24" nillable="true" ma:displayName="PublishedBy" ma:internalName="PublishedBy">
      <xsd:simpleType>
        <xsd:restriction base="dms:Text">
          <xsd:maxLength value="255"/>
        </xsd:restriction>
      </xsd:simpleType>
    </xsd:element>
    <xsd:element name="PublishingDate" ma:index="25" nillable="true" ma:displayName="PublishingDate" ma:format="DateOnly" ma:indexed="true" ma:internalName="PublishingDate">
      <xsd:simpleType>
        <xsd:restriction base="dms:DateTime"/>
      </xsd:simpleType>
    </xsd:element>
    <xsd:element name="ReasonsForRejection" ma:index="26" nillable="true" ma:displayName="ReasonsForRejection" ma:internalName="ReasonsForRejection">
      <xsd:simpleType>
        <xsd:restriction base="dms:Note">
          <xsd:maxLength value="255"/>
        </xsd:restriction>
      </xsd:simpleType>
    </xsd:element>
    <xsd:element name="RefineBy" ma:index="27" nillable="true" ma:displayName="RefineBy" ma:internalName="RefineBy">
      <xsd:simpleType>
        <xsd:restriction base="dms:Text">
          <xsd:maxLength value="255"/>
        </xsd:restriction>
      </xsd:simpleType>
    </xsd:element>
    <xsd:element name="RequestNumber" ma:index="28" nillable="true" ma:displayName="RequestNumber" ma:indexed="true" ma:internalName="RequestNumber">
      <xsd:simpleType>
        <xsd:restriction base="dms:Number"/>
      </xsd:simpleType>
    </xsd:element>
    <xsd:element name="SearchKeywords" ma:index="29" nillable="true" ma:displayName="SearchKeywords" ma:indexed="true" ma:internalName="SearchKeywords">
      <xsd:simpleType>
        <xsd:restriction base="dms:Text">
          <xsd:maxLength value="255"/>
        </xsd:restriction>
      </xsd:simpleType>
    </xsd:element>
    <xsd:element name="Sources" ma:index="30" nillable="true" ma:displayName="Sources" ma:indexed="true" ma:internalName="Sources">
      <xsd:simpleType>
        <xsd:restriction base="dms:Text">
          <xsd:maxLength value="255"/>
        </xsd:restriction>
      </xsd:simpleType>
    </xsd:element>
    <xsd:element name="Subjects" ma:index="31" nillable="true" ma:displayName="Subjects" ma:indexed="true" ma:internalName="Subjects">
      <xsd:simpleType>
        <xsd:restriction base="dms:Text">
          <xsd:maxLength value="255"/>
        </xsd:restriction>
      </xsd:simpleType>
    </xsd:element>
    <xsd:element name="SubTopic" ma:index="32" nillable="true" ma:displayName="SubTopic" ma:indexed="true" ma:internalName="SubTopic">
      <xsd:simpleType>
        <xsd:restriction base="dms:Text">
          <xsd:maxLength value="255"/>
        </xsd:restriction>
      </xsd:simpleType>
    </xsd:element>
    <xsd:element name="Topic" ma:index="33" nillable="true" ma:displayName="Topic" ma:indexed="true" ma:internalName="Topic">
      <xsd:simpleType>
        <xsd:restriction base="dms:Text">
          <xsd:maxLength value="255"/>
        </xsd:restriction>
      </xsd:simpleType>
    </xsd:element>
    <xsd:element name="ContributedTrimmed" ma:index="41" nillable="true" ma:displayName="ContributedTrimmed" ma:internalName="ContributedTrimmed">
      <xsd:simpleType>
        <xsd:restriction base="dms:Text">
          <xsd:maxLength value="255"/>
        </xsd:restriction>
      </xsd:simpleType>
    </xsd:element>
    <xsd:element name="CLActivityCode" ma:index="42" nillable="true" ma:displayName="CLActivityCode" ma:indexed="true" ma:internalName="CLActivityCode">
      <xsd:simpleType>
        <xsd:restriction base="dms:Text">
          <xsd:maxLength value="255"/>
        </xsd:restriction>
      </xsd:simpleType>
    </xsd:element>
    <xsd:element name="RefineResultsByType" ma:index="43" nillable="true" ma:displayName="RefineResultsByType" ma:internalName="RefineResultsByType">
      <xsd:simpleType>
        <xsd:restriction base="dms:Text">
          <xsd:maxLength value="255"/>
        </xsd:restriction>
      </xsd:simpleType>
    </xsd:element>
    <xsd:element name="SharedWithUsers" ma:index="4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58d95f-84fb-48d4-bf6f-b4299b446435" elementFormDefault="qualified">
    <xsd:import namespace="http://schemas.microsoft.com/office/2006/documentManagement/types"/>
    <xsd:import namespace="http://schemas.microsoft.com/office/infopath/2007/PartnerControls"/>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DateTaken" ma:index="40" nillable="true" ma:displayName="MediaServiceDateTaken" ma:hidden="true" ma:internalName="MediaServiceDateTaken" ma:readOnly="true">
      <xsd:simpleType>
        <xsd:restriction base="dms:Text"/>
      </xsd:simpleType>
    </xsd:element>
    <xsd:element name="MediaServiceAutoKeyPoints" ma:index="46" nillable="true" ma:displayName="MediaServiceAutoKeyPoints" ma:hidden="true" ma:internalName="MediaServiceAutoKeyPoints" ma:readOnly="true">
      <xsd:simpleType>
        <xsd:restriction base="dms:Note"/>
      </xsd:simpleType>
    </xsd:element>
    <xsd:element name="MediaServiceKeyPoints" ma:index="47" nillable="true" ma:displayName="KeyPoints" ma:internalName="MediaServiceKeyPoints" ma:readOnly="true">
      <xsd:simpleType>
        <xsd:restriction base="dms:Note">
          <xsd:maxLength value="255"/>
        </xsd:restriction>
      </xsd:simpleType>
    </xsd:element>
    <xsd:element name="Active" ma:index="48" nillable="true" ma:displayName="Active" ma:indexed="true" ma:internalName="Active">
      <xsd:simpleType>
        <xsd:restriction base="dms:Text">
          <xsd:maxLength value="255"/>
        </xsd:restriction>
      </xsd:simpleType>
    </xsd:element>
    <xsd:element name="MediaLengthInSeconds" ma:index="49" nillable="true" ma:displayName="Length (seconds)" ma:internalName="MediaLengthInSeconds" ma:readOnly="true">
      <xsd:simpleType>
        <xsd:restriction base="dms:Unknown"/>
      </xsd:simpleType>
    </xsd:element>
    <xsd:element name="lcf76f155ced4ddcb4097134ff3c332f" ma:index="51"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3" nillable="true" ma:displayName="MediaServiceObjectDetectorVersions" ma:hidden="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35e321-f73a-4dae-ae38-a0459de24735" elementFormDefault="qualified">
    <xsd:import namespace="http://schemas.microsoft.com/office/2006/documentManagement/types"/>
    <xsd:import namespace="http://schemas.microsoft.com/office/infopath/2007/PartnerControls"/>
    <xsd:element name="TaxCatchAll" ma:index="52" nillable="true" ma:displayName="Taxonomy Catch All Column" ma:hidden="true" ma:list="{27c7a326-500a-4e22-b6c6-c8d15db88582}" ma:internalName="TaxCatchAll" ma:showField="CatchAllData" ma:web="5b600fcd-180b-45fe-b7a7-8a18c016e5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ntentDescription xmlns="5b600fcd-180b-45fe-b7a7-8a18c016e5ae">This assessment assess the associates knowledge through the case study development in Web API skills.</ContentDescription>
    <RefineBy xmlns="5b600fcd-180b-45fe-b7a7-8a18c016e5ae" xsi:nil="true"/>
    <Active xmlns="f558d95f-84fb-48d4-bf6f-b4299b446435" xsi:nil="true"/>
    <ContributedTrimmed xmlns="5b600fcd-180b-45fe-b7a7-8a18c016e5ae">Kalaikko, Sandhya </ContributedTrimmed>
    <Level1 xmlns="5b600fcd-180b-45fe-b7a7-8a18c016e5ae" xsi:nil="true"/>
    <Sources xmlns="5b600fcd-180b-45fe-b7a7-8a18c016e5ae" xsi:nil="true"/>
    <LinkGenerated xmlns="5b600fcd-180b-45fe-b7a7-8a18c016e5ae">https://cognizantonline.sharepoint.com/sites/Academy-cms/LS/MLCV-2022-2913/MLCV-2022-2913-ADM-WEB-API-SKILL-BASED-ASSESSMENT-201-INTERMEDIATE-.pptx</LinkGenerated>
    <PublishingDate xmlns="5b600fcd-180b-45fe-b7a7-8a18c016e5ae">2022-05-17T18:30:00+00:00</PublishingDate>
    <ActivityName xmlns="5b600fcd-180b-45fe-b7a7-8a18c016e5ae">ADM-WEB-API-SKILL-BASED-ASSESSMENT-201-INTERMEDIATE-</ActivityName>
    <DocumentType xmlns="5b600fcd-180b-45fe-b7a7-8a18c016e5ae" xsi:nil="true"/>
    <Price xmlns="5b600fcd-180b-45fe-b7a7-8a18c016e5ae" xsi:nil="true"/>
    <Subjects xmlns="5b600fcd-180b-45fe-b7a7-8a18c016e5ae">Technical</Subjects>
    <CLActivityCode xmlns="5b600fcd-180b-45fe-b7a7-8a18c016e5ae">LAB-ATHNT272250</CLActivityCode>
    <PublishedBy xmlns="5b600fcd-180b-45fe-b7a7-8a18c016e5ae" xsi:nil="true"/>
    <RefineResultsByType xmlns="5b600fcd-180b-45fe-b7a7-8a18c016e5ae">Formal Learning Content</RefineResultsByType>
    <ActivityCode xmlns="5b600fcd-180b-45fe-b7a7-8a18c016e5ae">MLCV-2022-2913</ActivityCode>
    <Coverages xmlns="5b600fcd-180b-45fe-b7a7-8a18c016e5ae" xsi:nil="true"/>
    <CreatedBy xmlns="5b600fcd-180b-45fe-b7a7-8a18c016e5ae">Kalaikko, Sandhya (Cognizant)</CreatedBy>
    <CopyRights xmlns="5b600fcd-180b-45fe-b7a7-8a18c016e5ae" xsi:nil="true"/>
    <Level2 xmlns="5b600fcd-180b-45fe-b7a7-8a18c016e5ae" xsi:nil="true"/>
    <ContributedBy xmlns="5b600fcd-180b-45fe-b7a7-8a18c016e5ae">Kalaikko, Sandhya (Cognizant)</ContributedBy>
    <ReasonsForRejection xmlns="5b600fcd-180b-45fe-b7a7-8a18c016e5ae" xsi:nil="true"/>
    <RequestNumber xmlns="5b600fcd-180b-45fe-b7a7-8a18c016e5ae">2913</RequestNumber>
    <Level3 xmlns="5b600fcd-180b-45fe-b7a7-8a18c016e5ae" xsi:nil="true"/>
    <CategoryAvailable xmlns="5b600fcd-180b-45fe-b7a7-8a18c016e5ae">Reference Documents(.pdf,Excel,Word,PPT,Zip)</CategoryAvailable>
    <SearchKeywords xmlns="5b600fcd-180b-45fe-b7a7-8a18c016e5ae">Asp.Net Web API</SearchKeywords>
    <Approver xmlns="5b600fcd-180b-45fe-b7a7-8a18c016e5ae" xsi:nil="true"/>
    <SubTopic xmlns="5b600fcd-180b-45fe-b7a7-8a18c016e5ae">DOTNET Technologies</SubTopic>
    <Topic xmlns="5b600fcd-180b-45fe-b7a7-8a18c016e5ae" xsi:nil="true"/>
    <AdditionalReference xmlns="5b600fcd-180b-45fe-b7a7-8a18c016e5ae" xsi:nil="true"/>
    <lcf76f155ced4ddcb4097134ff3c332f xmlns="f558d95f-84fb-48d4-bf6f-b4299b446435">
      <Terms xmlns="http://schemas.microsoft.com/office/infopath/2007/PartnerControls"/>
    </lcf76f155ced4ddcb4097134ff3c332f>
    <TaxCatchAll xmlns="3c35e321-f73a-4dae-ae38-a0459de2473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BB5B95-4AA4-4A13-8057-93D8B45C0782}">
  <ds:schemaRefs>
    <ds:schemaRef ds:uri="3c35e321-f73a-4dae-ae38-a0459de24735"/>
    <ds:schemaRef ds:uri="5b600fcd-180b-45fe-b7a7-8a18c016e5ae"/>
    <ds:schemaRef ds:uri="f558d95f-84fb-48d4-bf6f-b4299b4464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67430C-9672-4C31-B78B-1E90E65C4AC1}">
  <ds:schemaRefs>
    <ds:schemaRef ds:uri="http://schemas.microsoft.com/office/2006/documentManagement/types"/>
    <ds:schemaRef ds:uri="5b600fcd-180b-45fe-b7a7-8a18c016e5ae"/>
    <ds:schemaRef ds:uri="f558d95f-84fb-48d4-bf6f-b4299b446435"/>
    <ds:schemaRef ds:uri="http://schemas.microsoft.com/office/2006/metadata/properties"/>
    <ds:schemaRef ds:uri="http://purl.org/dc/terms/"/>
    <ds:schemaRef ds:uri="http://www.w3.org/XML/1998/namespace"/>
    <ds:schemaRef ds:uri="3c35e321-f73a-4dae-ae38-a0459de24735"/>
    <ds:schemaRef ds:uri="http://purl.org/dc/dcmitype/"/>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0D489AEF-FB83-422D-99CB-115BED5A63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corporate_ppt_template</Template>
  <TotalTime>0</TotalTime>
  <Words>1659</Words>
  <Application>Microsoft Office PowerPoint</Application>
  <PresentationFormat>Widescreen</PresentationFormat>
  <Paragraphs>250</Paragraphs>
  <Slides>55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Cambria</vt:lpstr>
      <vt:lpstr>Wingdings</vt:lpstr>
      <vt:lpstr>Office Theme</vt:lpstr>
      <vt:lpstr>ADM ASP.NET  WEB API SKILL BASED ASSESSMENT </vt:lpstr>
      <vt:lpstr>PowerPoint Presentation</vt:lpstr>
      <vt:lpstr>PowerPoint Presentation</vt:lpstr>
      <vt:lpstr>PowerPoint Presentation</vt:lpstr>
      <vt:lpstr>PowerPoint Presentation</vt:lpstr>
      <vt:lpstr>PowerPoint Presentation</vt:lpstr>
      <vt:lpstr>PowerPoint Presentation</vt:lpstr>
      <vt:lpstr>How to take up my assessments? </vt:lpstr>
      <vt:lpstr>PowerPoint Presentation</vt:lpstr>
      <vt:lpstr>PowerPoint Presentation</vt:lpstr>
      <vt:lpstr>PowerPoint Presentation</vt:lpstr>
      <vt:lpstr>PowerPoint Presentation</vt:lpstr>
      <vt:lpstr>PowerPoint Presentation</vt:lpstr>
      <vt:lpstr>PowerPoint Presentation</vt:lpstr>
      <vt:lpstr>Steps 10 : when you launch the assessment during the registration time slot , assessment home page will appear like this</vt:lpstr>
      <vt:lpstr>Step 11 : From the list of assessment choose Asp.Net Web API.</vt:lpstr>
      <vt:lpstr>Steps 12 : when you click on start assessment you will get this page and this is timed assessment duration is 4 hours. VM Launch </vt:lpstr>
      <vt:lpstr>Step 13 : After selecting the skill assessment page appears like this . Please read the guidelines thoroughly before start the assessment </vt:lpstr>
      <vt:lpstr>Step 14 : Submission tab this is one of the Important feature in the platform . You are bringing the solution from outside the platform to inside the assessment platform.</vt:lpstr>
      <vt:lpstr>Step 15 : Code editor screen appear like this</vt:lpstr>
      <vt:lpstr>Step 16 : Template is already available .</vt:lpstr>
      <vt:lpstr>Step 17 : File list on the left side.</vt:lpstr>
      <vt:lpstr>Step 18 : After placing the solution with appropriate files you must click on Save , Compile &amp;Run and Evaluate and your solutions will be evaluated against all the test cases . If you shown any test case failed in evaluation then you must re-work on your solution and evaluate once again  Compile &amp; Run – will show you the mistakes if there any Evaluate – Will help you the code written in the background., Ensure your code is on error free before clicking on Evaluate.</vt:lpstr>
      <vt:lpstr>Step 19 : Open the Tekstac link, To work with VM, click on the link “Click here to launch the VM”. PFB the screenshot for the same: Wait for few sec</vt:lpstr>
      <vt:lpstr>Step 20 : VM launch screen </vt:lpstr>
      <vt:lpstr>Step 21 : VM click Visual studio</vt:lpstr>
      <vt:lpstr>Step 22 : VM -&gt; Visual studio we are using tekstac platform </vt:lpstr>
      <vt:lpstr>Step 23 : Tekstac login screen For Example : Tekstacurl : https://ctsadm.tekstac.com/ User name and Password - (Use your credentials) Select NoProxy radio button </vt:lpstr>
      <vt:lpstr>Step 24 : Tekstac home screen</vt:lpstr>
      <vt:lpstr>Step 25 : Tekstac home screen we are selecting skill</vt:lpstr>
      <vt:lpstr>Step 26: Tekstac once you selected all the activity click yes in the dialog bpx.</vt:lpstr>
      <vt:lpstr>Step 27 : Tekstac select activity </vt:lpstr>
      <vt:lpstr>Step 28 : For the downloading code template, we have 2 methods which we have highlighted below</vt:lpstr>
      <vt:lpstr>Step 29 : The template having two solution for Register and Discover.</vt:lpstr>
      <vt:lpstr>Step 30 : The template having two solution for Register and Discover. Open the solution in Visual Studio.</vt:lpstr>
      <vt:lpstr>Step 31 : Once solution open with the Visual studio, shows like below image.</vt:lpstr>
      <vt:lpstr>Step 32 : Implement the code and Once the implementation completed the source code will upload into Tekstack Visual studio every build the two folders are create by default, Here we need to remove these two folders for the both register and discover project.</vt:lpstr>
      <vt:lpstr>Step 33 : Zip the folder once removed the folders, as per the below image.</vt:lpstr>
      <vt:lpstr>Step 34 :The Zipped folder will look like this.</vt:lpstr>
      <vt:lpstr>Step 35 :Open Tekstack activity -&gt; Click Test Activity -&gt; Code Editor.</vt:lpstr>
      <vt:lpstr>Step 36 :Click the cancel button.</vt:lpstr>
      <vt:lpstr>Step 37 :Then drag and drop your zipped file.</vt:lpstr>
      <vt:lpstr>Step 38 :Click -&gt; Save All for save these files.</vt:lpstr>
      <vt:lpstr>Step 39 :Click ‘Compile and Run’ button.  The console pop up will shows the status, if have errors implement the code as per the problem statement. You can edit the same teksatck window or repeat the step from </vt:lpstr>
      <vt:lpstr>Step 40 : At the last, should select the activity from the corresponding drop-down.</vt:lpstr>
      <vt:lpstr>Step 41 : Once the activity is selected, the entire problem statement will be loaded into the window. </vt:lpstr>
      <vt:lpstr>tep 42 :  If you want a project template, select "Download Template" button.</vt:lpstr>
      <vt:lpstr>Step 43 :Finally, open the template and start working on the project. Once all of the requirements have been met, the files must be uploaded.  </vt:lpstr>
      <vt:lpstr>Step 44 : All necessary files must be packaged in accordance with the requested files. Remove any unneeded files and directories such as bin, debug, and others from the folder structure. </vt:lpstr>
      <vt:lpstr>Step 45 : Then, as shown in the figure above, you must submit the files for review by clicking the submit button.</vt:lpstr>
      <vt:lpstr>Step 46 : Please wait a while before assessing .</vt:lpstr>
      <vt:lpstr>Step 47 :Error free means you can click the evaluate button to find the grade. </vt:lpstr>
      <vt:lpstr>Step 47 :Error free means you can click the evaluate button to find the grade. </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MLCV-2022-2913</dc:title>
  <dc:subject/>
  <dc:creator>Kalaikko, Sandhya (Cognizant)</dc:creator>
  <cp:keywords/>
  <dc:description/>
  <cp:lastModifiedBy>Ali, Fahad (Cognizant)</cp:lastModifiedBy>
  <cp:revision>2</cp:revision>
  <dcterms:created xsi:type="dcterms:W3CDTF">2022-04-20T07:39:53Z</dcterms:created>
  <dcterms:modified xsi:type="dcterms:W3CDTF">2023-07-24T06:02:18Z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0x0101006A72EEA328929949B8EE9B87C42F2262</vt:lpwstr>
  </property>
  <property fmtid="{D5CDD505-2E9C-101B-9397-08002B2CF9AE}" pid="3" name="MediaServiceImageTags">
    <vt:lpwstr/>
  </property>
</Properties>
</file>